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0" r:id="rId1"/>
  </p:sldMasterIdLst>
  <p:notesMasterIdLst>
    <p:notesMasterId r:id="rId10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1"/>
      <p:bold r:id="rId12"/>
      <p:italic r:id="rId13"/>
      <p:boldItalic r:id="rId14"/>
    </p:embeddedFont>
    <p:embeddedFont>
      <p:font typeface="Nunito" panose="020B0604020202020204" charset="0"/>
      <p:regular r:id="rId15"/>
      <p:bold r:id="rId16"/>
      <p:italic r:id="rId17"/>
      <p:boldItalic r:id="rId18"/>
    </p:embeddedFont>
    <p:embeddedFont>
      <p:font typeface="Wingdings 3" panose="05040102010807070707" pitchFamily="18" charset="2"/>
      <p:regular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76E5420-3597-4D10-9DD5-D01333F6E6CE}">
  <a:tblStyle styleId="{176E5420-3597-4D10-9DD5-D01333F6E6C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#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6DFC7A-E864-486C-9439-0BB924380F77}" type="doc">
      <dgm:prSet loTypeId="urn:microsoft.com/office/officeart/2005/8/layout/process4" loCatId="list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EA0ABAF3-6BBF-4F8E-AEBE-E740F61F303C}">
      <dgm:prSet phldrT="[Text]"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gm:t>
    </dgm:pt>
    <dgm:pt modelId="{EE8BE15F-F91C-4CB7-9A02-A9E8B5466257}" type="parTrans" cxnId="{85F4BD43-06BE-4A11-955E-88A0AD56E9D6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2171CCA-E9D9-42DF-AF4F-EE5D3E191EF3}" type="sibTrans" cxnId="{85F4BD43-06BE-4A11-955E-88A0AD56E9D6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75D5761-73D3-48FE-B4B3-3E00024D811E}">
      <dgm:prSet phldrT="[Text]"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Model applied: Convolutional Neural Network</a:t>
          </a:r>
        </a:p>
      </dgm:t>
    </dgm:pt>
    <dgm:pt modelId="{39E30CC2-B967-48FB-BEE7-4DA8443BFE3C}" type="parTrans" cxnId="{F32A128A-EA62-4E28-A536-C85CE32FCCD7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FF6DBEF-25BD-4B58-8DC3-A70F727FD245}" type="sibTrans" cxnId="{F32A128A-EA62-4E28-A536-C85CE32FCCD7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7D81AE37-1F32-4075-B07A-D5733D56C891}">
      <dgm:prSet phldrT="[Text]"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Modifying various layers in CNN</a:t>
          </a:r>
        </a:p>
      </dgm:t>
    </dgm:pt>
    <dgm:pt modelId="{1493EC78-7D4A-40EA-988C-A6B9A26E3D0E}" type="parTrans" cxnId="{AE89CEBB-48AE-449F-93FA-25C3098988F3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C471D63D-9F20-4B71-B7B2-55B1A143BA52}" type="sibTrans" cxnId="{AE89CEBB-48AE-449F-93FA-25C3098988F3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5F8F26E9-528C-4679-9D95-141788CD3630}">
      <dgm:prSet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Optimizing parameters and hyperparameters</a:t>
          </a:r>
        </a:p>
      </dgm:t>
    </dgm:pt>
    <dgm:pt modelId="{22DFEE9F-0BC2-4B29-A911-B594532CE2D9}" type="parTrans" cxnId="{C727670C-F5C7-4B0B-9F33-84AD9B78F6E8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81007BCD-0D0B-4E16-9EC9-BAE6A53792C4}" type="sibTrans" cxnId="{C727670C-F5C7-4B0B-9F33-84AD9B78F6E8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B6DD163-8909-469D-B3DA-447109AADEB7}">
      <dgm:prSet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   Training the model	</a:t>
          </a:r>
        </a:p>
      </dgm:t>
    </dgm:pt>
    <dgm:pt modelId="{D9933CB2-29E8-4444-9F51-0B30E4F023B8}" type="parTrans" cxnId="{B284DC34-E58E-46B1-90E1-A3AA2292F26A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60169562-1123-4B28-8DD1-DDD0D0AD8D31}" type="sibTrans" cxnId="{B284DC34-E58E-46B1-90E1-A3AA2292F26A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5244A37-9014-485D-9F1B-1D0DA591ADD6}">
      <dgm:prSet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  Validating the model	</a:t>
          </a:r>
        </a:p>
      </dgm:t>
    </dgm:pt>
    <dgm:pt modelId="{382ADF3B-4AED-47F5-BA06-932762BB2FAB}" type="parTrans" cxnId="{23DAD49E-5576-4E22-A8F4-35AF1028F3B7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9F60013-9F6F-4E16-9E21-D4DCCC3A633E}" type="sibTrans" cxnId="{23DAD49E-5576-4E22-A8F4-35AF1028F3B7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0A484459-3623-450A-95CD-9977DC918294}">
      <dgm:prSet custT="1"/>
      <dgm:spPr/>
      <dgm:t>
        <a:bodyPr/>
        <a:lstStyle/>
        <a:p>
          <a:pPr algn="ctr"/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 the model</a:t>
          </a:r>
        </a:p>
      </dgm:t>
    </dgm:pt>
    <dgm:pt modelId="{124FEDE1-0A22-4870-8980-02911C201D16}" type="parTrans" cxnId="{2EA91638-E182-45FD-856D-AA47EDE76E39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1F7EE17-49DF-4EFF-BDD5-004D107B952D}" type="sibTrans" cxnId="{2EA91638-E182-45FD-856D-AA47EDE76E39}">
      <dgm:prSet/>
      <dgm:spPr/>
      <dgm:t>
        <a:bodyPr/>
        <a:lstStyle/>
        <a:p>
          <a:pPr algn="ctr"/>
          <a:endParaRPr lang="en-US" sz="240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8B8A87C-5DFF-4BF4-BEFA-287A144E98A0}" type="pres">
      <dgm:prSet presAssocID="{F16DFC7A-E864-486C-9439-0BB924380F77}" presName="Name0" presStyleCnt="0">
        <dgm:presLayoutVars>
          <dgm:dir/>
          <dgm:animLvl val="lvl"/>
          <dgm:resizeHandles val="exact"/>
        </dgm:presLayoutVars>
      </dgm:prSet>
      <dgm:spPr/>
    </dgm:pt>
    <dgm:pt modelId="{86200986-C0A1-4480-A1F2-BE9C3E5F65D1}" type="pres">
      <dgm:prSet presAssocID="{0A484459-3623-450A-95CD-9977DC918294}" presName="boxAndChildren" presStyleCnt="0"/>
      <dgm:spPr/>
    </dgm:pt>
    <dgm:pt modelId="{C85FECC6-BF7D-45AF-9476-F8329500E574}" type="pres">
      <dgm:prSet presAssocID="{0A484459-3623-450A-95CD-9977DC918294}" presName="parentTextBox" presStyleLbl="node1" presStyleIdx="0" presStyleCnt="7"/>
      <dgm:spPr/>
    </dgm:pt>
    <dgm:pt modelId="{EC921758-7CFA-4C60-8BFA-C38ABA08202B}" type="pres">
      <dgm:prSet presAssocID="{09F60013-9F6F-4E16-9E21-D4DCCC3A633E}" presName="sp" presStyleCnt="0"/>
      <dgm:spPr/>
    </dgm:pt>
    <dgm:pt modelId="{1CDA37D7-E8CA-4EDF-A5EA-41EB8CA50C38}" type="pres">
      <dgm:prSet presAssocID="{05244A37-9014-485D-9F1B-1D0DA591ADD6}" presName="arrowAndChildren" presStyleCnt="0"/>
      <dgm:spPr/>
    </dgm:pt>
    <dgm:pt modelId="{9A3E4C90-F727-432B-8DE1-27CB0E761760}" type="pres">
      <dgm:prSet presAssocID="{05244A37-9014-485D-9F1B-1D0DA591ADD6}" presName="parentTextArrow" presStyleLbl="node1" presStyleIdx="1" presStyleCnt="7"/>
      <dgm:spPr/>
    </dgm:pt>
    <dgm:pt modelId="{33131A72-2A81-45CB-9B54-B32557D4B444}" type="pres">
      <dgm:prSet presAssocID="{60169562-1123-4B28-8DD1-DDD0D0AD8D31}" presName="sp" presStyleCnt="0"/>
      <dgm:spPr/>
    </dgm:pt>
    <dgm:pt modelId="{E200B8FE-4C22-4384-B9B6-309E45FBF5B3}" type="pres">
      <dgm:prSet presAssocID="{9B6DD163-8909-469D-B3DA-447109AADEB7}" presName="arrowAndChildren" presStyleCnt="0"/>
      <dgm:spPr/>
    </dgm:pt>
    <dgm:pt modelId="{6C3A3BD1-9D86-4C19-80D1-3ADFF358F06B}" type="pres">
      <dgm:prSet presAssocID="{9B6DD163-8909-469D-B3DA-447109AADEB7}" presName="parentTextArrow" presStyleLbl="node1" presStyleIdx="2" presStyleCnt="7"/>
      <dgm:spPr/>
    </dgm:pt>
    <dgm:pt modelId="{7CA87FAB-2C3A-47D6-B3C2-CBE66B983B29}" type="pres">
      <dgm:prSet presAssocID="{81007BCD-0D0B-4E16-9EC9-BAE6A53792C4}" presName="sp" presStyleCnt="0"/>
      <dgm:spPr/>
    </dgm:pt>
    <dgm:pt modelId="{0C313D14-A196-45FB-AF46-FF71E8D85018}" type="pres">
      <dgm:prSet presAssocID="{5F8F26E9-528C-4679-9D95-141788CD3630}" presName="arrowAndChildren" presStyleCnt="0"/>
      <dgm:spPr/>
    </dgm:pt>
    <dgm:pt modelId="{1ED8E234-99BF-4699-B6B2-ECC491770C05}" type="pres">
      <dgm:prSet presAssocID="{5F8F26E9-528C-4679-9D95-141788CD3630}" presName="parentTextArrow" presStyleLbl="node1" presStyleIdx="3" presStyleCnt="7"/>
      <dgm:spPr/>
    </dgm:pt>
    <dgm:pt modelId="{AC0978B7-AB35-480E-89DB-323F64A6EFD9}" type="pres">
      <dgm:prSet presAssocID="{C471D63D-9F20-4B71-B7B2-55B1A143BA52}" presName="sp" presStyleCnt="0"/>
      <dgm:spPr/>
    </dgm:pt>
    <dgm:pt modelId="{3D2664DC-F3DB-48AA-9131-68351DEB7CAC}" type="pres">
      <dgm:prSet presAssocID="{7D81AE37-1F32-4075-B07A-D5733D56C891}" presName="arrowAndChildren" presStyleCnt="0"/>
      <dgm:spPr/>
    </dgm:pt>
    <dgm:pt modelId="{0AA92321-4A83-4217-9C0E-F60459CCB161}" type="pres">
      <dgm:prSet presAssocID="{7D81AE37-1F32-4075-B07A-D5733D56C891}" presName="parentTextArrow" presStyleLbl="node1" presStyleIdx="4" presStyleCnt="7"/>
      <dgm:spPr/>
    </dgm:pt>
    <dgm:pt modelId="{DD2B1476-A6E5-40A0-B7A3-64A30AE32E9F}" type="pres">
      <dgm:prSet presAssocID="{8FF6DBEF-25BD-4B58-8DC3-A70F727FD245}" presName="sp" presStyleCnt="0"/>
      <dgm:spPr/>
    </dgm:pt>
    <dgm:pt modelId="{83470825-7EE5-4ECF-B81C-8C29B23AD75C}" type="pres">
      <dgm:prSet presAssocID="{075D5761-73D3-48FE-B4B3-3E00024D811E}" presName="arrowAndChildren" presStyleCnt="0"/>
      <dgm:spPr/>
    </dgm:pt>
    <dgm:pt modelId="{02913302-866F-46A1-A75A-79B5B78CFBB2}" type="pres">
      <dgm:prSet presAssocID="{075D5761-73D3-48FE-B4B3-3E00024D811E}" presName="parentTextArrow" presStyleLbl="node1" presStyleIdx="5" presStyleCnt="7"/>
      <dgm:spPr/>
    </dgm:pt>
    <dgm:pt modelId="{1866742D-BCD0-46D1-A4F3-326C3F2E26AE}" type="pres">
      <dgm:prSet presAssocID="{C2171CCA-E9D9-42DF-AF4F-EE5D3E191EF3}" presName="sp" presStyleCnt="0"/>
      <dgm:spPr/>
    </dgm:pt>
    <dgm:pt modelId="{5F597200-60A9-4309-B10B-E1CB5C1AC3BF}" type="pres">
      <dgm:prSet presAssocID="{EA0ABAF3-6BBF-4F8E-AEBE-E740F61F303C}" presName="arrowAndChildren" presStyleCnt="0"/>
      <dgm:spPr/>
    </dgm:pt>
    <dgm:pt modelId="{E90AA06F-1EA4-468F-81D5-0C9A7C344072}" type="pres">
      <dgm:prSet presAssocID="{EA0ABAF3-6BBF-4F8E-AEBE-E740F61F303C}" presName="parentTextArrow" presStyleLbl="node1" presStyleIdx="6" presStyleCnt="7"/>
      <dgm:spPr/>
    </dgm:pt>
  </dgm:ptLst>
  <dgm:cxnLst>
    <dgm:cxn modelId="{C727670C-F5C7-4B0B-9F33-84AD9B78F6E8}" srcId="{F16DFC7A-E864-486C-9439-0BB924380F77}" destId="{5F8F26E9-528C-4679-9D95-141788CD3630}" srcOrd="3" destOrd="0" parTransId="{22DFEE9F-0BC2-4B29-A911-B594532CE2D9}" sibTransId="{81007BCD-0D0B-4E16-9EC9-BAE6A53792C4}"/>
    <dgm:cxn modelId="{C4FABF13-E15E-463E-A2C6-0344CF09BE7A}" type="presOf" srcId="{05244A37-9014-485D-9F1B-1D0DA591ADD6}" destId="{9A3E4C90-F727-432B-8DE1-27CB0E761760}" srcOrd="0" destOrd="0" presId="urn:microsoft.com/office/officeart/2005/8/layout/process4"/>
    <dgm:cxn modelId="{43EE8C1E-44D3-4FB2-87A7-80F40D5AF577}" type="presOf" srcId="{9B6DD163-8909-469D-B3DA-447109AADEB7}" destId="{6C3A3BD1-9D86-4C19-80D1-3ADFF358F06B}" srcOrd="0" destOrd="0" presId="urn:microsoft.com/office/officeart/2005/8/layout/process4"/>
    <dgm:cxn modelId="{2500211F-F73D-43AC-A09E-E770AF71697F}" type="presOf" srcId="{7D81AE37-1F32-4075-B07A-D5733D56C891}" destId="{0AA92321-4A83-4217-9C0E-F60459CCB161}" srcOrd="0" destOrd="0" presId="urn:microsoft.com/office/officeart/2005/8/layout/process4"/>
    <dgm:cxn modelId="{B284DC34-E58E-46B1-90E1-A3AA2292F26A}" srcId="{F16DFC7A-E864-486C-9439-0BB924380F77}" destId="{9B6DD163-8909-469D-B3DA-447109AADEB7}" srcOrd="4" destOrd="0" parTransId="{D9933CB2-29E8-4444-9F51-0B30E4F023B8}" sibTransId="{60169562-1123-4B28-8DD1-DDD0D0AD8D31}"/>
    <dgm:cxn modelId="{2EA91638-E182-45FD-856D-AA47EDE76E39}" srcId="{F16DFC7A-E864-486C-9439-0BB924380F77}" destId="{0A484459-3623-450A-95CD-9977DC918294}" srcOrd="6" destOrd="0" parTransId="{124FEDE1-0A22-4870-8980-02911C201D16}" sibTransId="{F1F7EE17-49DF-4EFF-BDD5-004D107B952D}"/>
    <dgm:cxn modelId="{C2FCEB3D-0055-43DA-AFA8-0B08B77F5801}" type="presOf" srcId="{F16DFC7A-E864-486C-9439-0BB924380F77}" destId="{B8B8A87C-5DFF-4BF4-BEFA-287A144E98A0}" srcOrd="0" destOrd="0" presId="urn:microsoft.com/office/officeart/2005/8/layout/process4"/>
    <dgm:cxn modelId="{E8AF1F5C-E6A9-4B3A-BDE2-ADBF06570199}" type="presOf" srcId="{0A484459-3623-450A-95CD-9977DC918294}" destId="{C85FECC6-BF7D-45AF-9476-F8329500E574}" srcOrd="0" destOrd="0" presId="urn:microsoft.com/office/officeart/2005/8/layout/process4"/>
    <dgm:cxn modelId="{85F4BD43-06BE-4A11-955E-88A0AD56E9D6}" srcId="{F16DFC7A-E864-486C-9439-0BB924380F77}" destId="{EA0ABAF3-6BBF-4F8E-AEBE-E740F61F303C}" srcOrd="0" destOrd="0" parTransId="{EE8BE15F-F91C-4CB7-9A02-A9E8B5466257}" sibTransId="{C2171CCA-E9D9-42DF-AF4F-EE5D3E191EF3}"/>
    <dgm:cxn modelId="{09DF806D-9BE9-448E-A290-ED9DBB649EF4}" type="presOf" srcId="{5F8F26E9-528C-4679-9D95-141788CD3630}" destId="{1ED8E234-99BF-4699-B6B2-ECC491770C05}" srcOrd="0" destOrd="0" presId="urn:microsoft.com/office/officeart/2005/8/layout/process4"/>
    <dgm:cxn modelId="{F32A128A-EA62-4E28-A536-C85CE32FCCD7}" srcId="{F16DFC7A-E864-486C-9439-0BB924380F77}" destId="{075D5761-73D3-48FE-B4B3-3E00024D811E}" srcOrd="1" destOrd="0" parTransId="{39E30CC2-B967-48FB-BEE7-4DA8443BFE3C}" sibTransId="{8FF6DBEF-25BD-4B58-8DC3-A70F727FD245}"/>
    <dgm:cxn modelId="{23DAD49E-5576-4E22-A8F4-35AF1028F3B7}" srcId="{F16DFC7A-E864-486C-9439-0BB924380F77}" destId="{05244A37-9014-485D-9F1B-1D0DA591ADD6}" srcOrd="5" destOrd="0" parTransId="{382ADF3B-4AED-47F5-BA06-932762BB2FAB}" sibTransId="{09F60013-9F6F-4E16-9E21-D4DCCC3A633E}"/>
    <dgm:cxn modelId="{AE89CEBB-48AE-449F-93FA-25C3098988F3}" srcId="{F16DFC7A-E864-486C-9439-0BB924380F77}" destId="{7D81AE37-1F32-4075-B07A-D5733D56C891}" srcOrd="2" destOrd="0" parTransId="{1493EC78-7D4A-40EA-988C-A6B9A26E3D0E}" sibTransId="{C471D63D-9F20-4B71-B7B2-55B1A143BA52}"/>
    <dgm:cxn modelId="{1CD190CA-1563-4705-B9B9-BE13975FBAC1}" type="presOf" srcId="{EA0ABAF3-6BBF-4F8E-AEBE-E740F61F303C}" destId="{E90AA06F-1EA4-468F-81D5-0C9A7C344072}" srcOrd="0" destOrd="0" presId="urn:microsoft.com/office/officeart/2005/8/layout/process4"/>
    <dgm:cxn modelId="{96D458DA-6763-4251-B6A5-4D91DD92754F}" type="presOf" srcId="{075D5761-73D3-48FE-B4B3-3E00024D811E}" destId="{02913302-866F-46A1-A75A-79B5B78CFBB2}" srcOrd="0" destOrd="0" presId="urn:microsoft.com/office/officeart/2005/8/layout/process4"/>
    <dgm:cxn modelId="{D038B73A-5B89-43AC-A31B-73EBEFD9A5DC}" type="presParOf" srcId="{B8B8A87C-5DFF-4BF4-BEFA-287A144E98A0}" destId="{86200986-C0A1-4480-A1F2-BE9C3E5F65D1}" srcOrd="0" destOrd="0" presId="urn:microsoft.com/office/officeart/2005/8/layout/process4"/>
    <dgm:cxn modelId="{5350AC0F-D833-439D-A5FC-1F1B688DBD39}" type="presParOf" srcId="{86200986-C0A1-4480-A1F2-BE9C3E5F65D1}" destId="{C85FECC6-BF7D-45AF-9476-F8329500E574}" srcOrd="0" destOrd="0" presId="urn:microsoft.com/office/officeart/2005/8/layout/process4"/>
    <dgm:cxn modelId="{1C832942-B714-42B1-A972-0D965C63AD1B}" type="presParOf" srcId="{B8B8A87C-5DFF-4BF4-BEFA-287A144E98A0}" destId="{EC921758-7CFA-4C60-8BFA-C38ABA08202B}" srcOrd="1" destOrd="0" presId="urn:microsoft.com/office/officeart/2005/8/layout/process4"/>
    <dgm:cxn modelId="{8FCFF458-D1FB-441F-A92C-740B42FDEF23}" type="presParOf" srcId="{B8B8A87C-5DFF-4BF4-BEFA-287A144E98A0}" destId="{1CDA37D7-E8CA-4EDF-A5EA-41EB8CA50C38}" srcOrd="2" destOrd="0" presId="urn:microsoft.com/office/officeart/2005/8/layout/process4"/>
    <dgm:cxn modelId="{71F3CDF2-FAE4-4158-B650-1065E0844D18}" type="presParOf" srcId="{1CDA37D7-E8CA-4EDF-A5EA-41EB8CA50C38}" destId="{9A3E4C90-F727-432B-8DE1-27CB0E761760}" srcOrd="0" destOrd="0" presId="urn:microsoft.com/office/officeart/2005/8/layout/process4"/>
    <dgm:cxn modelId="{0A15641A-617E-4D7B-80F5-7598D7EFFBDA}" type="presParOf" srcId="{B8B8A87C-5DFF-4BF4-BEFA-287A144E98A0}" destId="{33131A72-2A81-45CB-9B54-B32557D4B444}" srcOrd="3" destOrd="0" presId="urn:microsoft.com/office/officeart/2005/8/layout/process4"/>
    <dgm:cxn modelId="{0237C29E-A2F5-44BD-AF66-8AA332EA3BB5}" type="presParOf" srcId="{B8B8A87C-5DFF-4BF4-BEFA-287A144E98A0}" destId="{E200B8FE-4C22-4384-B9B6-309E45FBF5B3}" srcOrd="4" destOrd="0" presId="urn:microsoft.com/office/officeart/2005/8/layout/process4"/>
    <dgm:cxn modelId="{9B32179D-53F5-438E-BCCD-865C07CA6A07}" type="presParOf" srcId="{E200B8FE-4C22-4384-B9B6-309E45FBF5B3}" destId="{6C3A3BD1-9D86-4C19-80D1-3ADFF358F06B}" srcOrd="0" destOrd="0" presId="urn:microsoft.com/office/officeart/2005/8/layout/process4"/>
    <dgm:cxn modelId="{E4D128F6-F089-4F01-A2EE-A2A0119FDA6C}" type="presParOf" srcId="{B8B8A87C-5DFF-4BF4-BEFA-287A144E98A0}" destId="{7CA87FAB-2C3A-47D6-B3C2-CBE66B983B29}" srcOrd="5" destOrd="0" presId="urn:microsoft.com/office/officeart/2005/8/layout/process4"/>
    <dgm:cxn modelId="{00041DEF-7F8B-4352-88C2-F67806859E7B}" type="presParOf" srcId="{B8B8A87C-5DFF-4BF4-BEFA-287A144E98A0}" destId="{0C313D14-A196-45FB-AF46-FF71E8D85018}" srcOrd="6" destOrd="0" presId="urn:microsoft.com/office/officeart/2005/8/layout/process4"/>
    <dgm:cxn modelId="{0F6923EC-9570-4F68-99E7-12588DC043AE}" type="presParOf" srcId="{0C313D14-A196-45FB-AF46-FF71E8D85018}" destId="{1ED8E234-99BF-4699-B6B2-ECC491770C05}" srcOrd="0" destOrd="0" presId="urn:microsoft.com/office/officeart/2005/8/layout/process4"/>
    <dgm:cxn modelId="{56F53828-8B91-401A-AE4D-AFFB479C3128}" type="presParOf" srcId="{B8B8A87C-5DFF-4BF4-BEFA-287A144E98A0}" destId="{AC0978B7-AB35-480E-89DB-323F64A6EFD9}" srcOrd="7" destOrd="0" presId="urn:microsoft.com/office/officeart/2005/8/layout/process4"/>
    <dgm:cxn modelId="{24EDE759-884D-4766-AD2A-6E11E09A9AEE}" type="presParOf" srcId="{B8B8A87C-5DFF-4BF4-BEFA-287A144E98A0}" destId="{3D2664DC-F3DB-48AA-9131-68351DEB7CAC}" srcOrd="8" destOrd="0" presId="urn:microsoft.com/office/officeart/2005/8/layout/process4"/>
    <dgm:cxn modelId="{BF40390D-EFCD-4802-9E09-EE6D5BC1A9F5}" type="presParOf" srcId="{3D2664DC-F3DB-48AA-9131-68351DEB7CAC}" destId="{0AA92321-4A83-4217-9C0E-F60459CCB161}" srcOrd="0" destOrd="0" presId="urn:microsoft.com/office/officeart/2005/8/layout/process4"/>
    <dgm:cxn modelId="{7899F004-7193-45BA-8C7C-FAE66C91E738}" type="presParOf" srcId="{B8B8A87C-5DFF-4BF4-BEFA-287A144E98A0}" destId="{DD2B1476-A6E5-40A0-B7A3-64A30AE32E9F}" srcOrd="9" destOrd="0" presId="urn:microsoft.com/office/officeart/2005/8/layout/process4"/>
    <dgm:cxn modelId="{CE3278E8-A8B4-4385-8E74-2BEFA0713182}" type="presParOf" srcId="{B8B8A87C-5DFF-4BF4-BEFA-287A144E98A0}" destId="{83470825-7EE5-4ECF-B81C-8C29B23AD75C}" srcOrd="10" destOrd="0" presId="urn:microsoft.com/office/officeart/2005/8/layout/process4"/>
    <dgm:cxn modelId="{9DD13B3C-ECDB-4900-BBB3-7CAB73930430}" type="presParOf" srcId="{83470825-7EE5-4ECF-B81C-8C29B23AD75C}" destId="{02913302-866F-46A1-A75A-79B5B78CFBB2}" srcOrd="0" destOrd="0" presId="urn:microsoft.com/office/officeart/2005/8/layout/process4"/>
    <dgm:cxn modelId="{F5D15BB0-2E4F-492E-9A55-5064BB3609C9}" type="presParOf" srcId="{B8B8A87C-5DFF-4BF4-BEFA-287A144E98A0}" destId="{1866742D-BCD0-46D1-A4F3-326C3F2E26AE}" srcOrd="11" destOrd="0" presId="urn:microsoft.com/office/officeart/2005/8/layout/process4"/>
    <dgm:cxn modelId="{6DC1A740-39E9-4E52-8BA1-2D087034C8DA}" type="presParOf" srcId="{B8B8A87C-5DFF-4BF4-BEFA-287A144E98A0}" destId="{5F597200-60A9-4309-B10B-E1CB5C1AC3BF}" srcOrd="12" destOrd="0" presId="urn:microsoft.com/office/officeart/2005/8/layout/process4"/>
    <dgm:cxn modelId="{C9E5CBE9-38E2-44E3-A1E5-DCC49DD7C694}" type="presParOf" srcId="{5F597200-60A9-4309-B10B-E1CB5C1AC3BF}" destId="{E90AA06F-1EA4-468F-81D5-0C9A7C344072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1356E94-76CF-457B-8A6E-4978250D0113}" type="doc">
      <dgm:prSet loTypeId="urn:microsoft.com/office/officeart/2005/8/layout/vList2" loCatId="list" qsTypeId="urn:microsoft.com/office/officeart/2005/8/quickstyle/simple1" qsCatId="simple" csTypeId="urn:microsoft.com/office/officeart/2005/8/colors/accent1_1" csCatId="accent1" phldr="1"/>
      <dgm:spPr/>
      <dgm:t>
        <a:bodyPr/>
        <a:lstStyle/>
        <a:p>
          <a:endParaRPr lang="en-US"/>
        </a:p>
      </dgm:t>
    </dgm:pt>
    <dgm:pt modelId="{80465879-3D8D-45DA-A473-3E3672A48361}">
      <dgm:prSet phldrT="[Text]" custT="1"/>
      <dgm:spPr/>
      <dgm:t>
        <a:bodyPr/>
        <a:lstStyle/>
        <a:p>
          <a:pPr>
            <a:buNone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CNN (Convolutional Neural Networks)</a:t>
          </a:r>
        </a:p>
      </dgm:t>
    </dgm:pt>
    <dgm:pt modelId="{CEE54B9C-7D35-4F29-8606-E218E368F624}" type="parTrans" cxnId="{02B0C22E-9D74-41FF-BA88-E1386F8A1ED1}">
      <dgm:prSet/>
      <dgm:spPr/>
      <dgm:t>
        <a:bodyPr/>
        <a:lstStyle/>
        <a:p>
          <a:endParaRPr lang="en-US"/>
        </a:p>
      </dgm:t>
    </dgm:pt>
    <dgm:pt modelId="{918CD9E8-310D-447C-B531-B93FDC2A5476}" type="sibTrans" cxnId="{02B0C22E-9D74-41FF-BA88-E1386F8A1ED1}">
      <dgm:prSet/>
      <dgm:spPr/>
      <dgm:t>
        <a:bodyPr/>
        <a:lstStyle/>
        <a:p>
          <a:endParaRPr lang="en-US"/>
        </a:p>
      </dgm:t>
    </dgm:pt>
    <dgm:pt modelId="{A03AE86F-E17D-4EDB-8098-9676155CBD6D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Class of deep Neural Networks</a:t>
          </a:r>
        </a:p>
      </dgm:t>
    </dgm:pt>
    <dgm:pt modelId="{6EE6EB7E-5F5A-47B2-BB6F-2FFEFD598DA8}" type="parTrans" cxnId="{44ECE96C-35F0-45B7-A0B5-36F68486E4A2}">
      <dgm:prSet/>
      <dgm:spPr/>
      <dgm:t>
        <a:bodyPr/>
        <a:lstStyle/>
        <a:p>
          <a:endParaRPr lang="en-US"/>
        </a:p>
      </dgm:t>
    </dgm:pt>
    <dgm:pt modelId="{18203BFD-88BC-4E18-AB02-F2063AC72DE3}" type="sibTrans" cxnId="{44ECE96C-35F0-45B7-A0B5-36F68486E4A2}">
      <dgm:prSet/>
      <dgm:spPr/>
      <dgm:t>
        <a:bodyPr/>
        <a:lstStyle/>
        <a:p>
          <a:endParaRPr lang="en-US"/>
        </a:p>
      </dgm:t>
    </dgm:pt>
    <dgm:pt modelId="{9543C86D-A635-4A46-8E0F-F7F3E6A375D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Building block of CNN: A mathematical operation, Convolution</a:t>
          </a:r>
        </a:p>
      </dgm:t>
    </dgm:pt>
    <dgm:pt modelId="{0E73C826-A338-4581-A601-04D0BE3C4910}" type="parTrans" cxnId="{3D9CB4CD-D591-4556-B0F7-D377343BB781}">
      <dgm:prSet/>
      <dgm:spPr/>
      <dgm:t>
        <a:bodyPr/>
        <a:lstStyle/>
        <a:p>
          <a:endParaRPr lang="en-US"/>
        </a:p>
      </dgm:t>
    </dgm:pt>
    <dgm:pt modelId="{36732A6F-63E0-4977-99CC-291ECA4DB6BF}" type="sibTrans" cxnId="{3D9CB4CD-D591-4556-B0F7-D377343BB781}">
      <dgm:prSet/>
      <dgm:spPr/>
      <dgm:t>
        <a:bodyPr/>
        <a:lstStyle/>
        <a:p>
          <a:endParaRPr lang="en-US"/>
        </a:p>
      </dgm:t>
    </dgm:pt>
    <dgm:pt modelId="{3158F4B1-4373-43AD-A7A2-D4000812ED63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Inspired by biological processes</a:t>
          </a:r>
        </a:p>
      </dgm:t>
    </dgm:pt>
    <dgm:pt modelId="{2E4B0C14-444E-4AB6-A324-C66CEEA7C0A1}" type="parTrans" cxnId="{C2CBE766-350A-456A-AB9A-3FA8DAFF9416}">
      <dgm:prSet/>
      <dgm:spPr/>
      <dgm:t>
        <a:bodyPr/>
        <a:lstStyle/>
        <a:p>
          <a:endParaRPr lang="en-US"/>
        </a:p>
      </dgm:t>
    </dgm:pt>
    <dgm:pt modelId="{65E9ADB1-15A0-4DBA-ACA5-4ECBD6894CE4}" type="sibTrans" cxnId="{C2CBE766-350A-456A-AB9A-3FA8DAFF9416}">
      <dgm:prSet/>
      <dgm:spPr/>
      <dgm:t>
        <a:bodyPr/>
        <a:lstStyle/>
        <a:p>
          <a:endParaRPr lang="en-US"/>
        </a:p>
      </dgm:t>
    </dgm:pt>
    <dgm:pt modelId="{09E8A574-01A8-42DF-B69E-D11E51F8D69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Require little pre-processing compared to other Image classification problems</a:t>
          </a:r>
        </a:p>
      </dgm:t>
    </dgm:pt>
    <dgm:pt modelId="{0184935A-BFA0-4C58-BB3F-B901DCB36C64}" type="parTrans" cxnId="{2616E2FF-E00C-4455-A9BD-FCA748C1E7E5}">
      <dgm:prSet/>
      <dgm:spPr/>
      <dgm:t>
        <a:bodyPr/>
        <a:lstStyle/>
        <a:p>
          <a:endParaRPr lang="en-US"/>
        </a:p>
      </dgm:t>
    </dgm:pt>
    <dgm:pt modelId="{29CC5C22-9AA9-49BB-8783-AA4C906859C2}" type="sibTrans" cxnId="{2616E2FF-E00C-4455-A9BD-FCA748C1E7E5}">
      <dgm:prSet/>
      <dgm:spPr/>
      <dgm:t>
        <a:bodyPr/>
        <a:lstStyle/>
        <a:p>
          <a:endParaRPr lang="en-US"/>
        </a:p>
      </dgm:t>
    </dgm:pt>
    <dgm:pt modelId="{EFE969FA-C664-47D5-B41B-1671BB0B4A42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endParaRPr lang="en-US" sz="5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F26D0807-3A26-4248-8B20-6F9060D3D2FC}" type="parTrans" cxnId="{5E791CDE-FB72-4FB5-84B7-20FBFC01BDAE}">
      <dgm:prSet/>
      <dgm:spPr/>
      <dgm:t>
        <a:bodyPr/>
        <a:lstStyle/>
        <a:p>
          <a:endParaRPr lang="en-US"/>
        </a:p>
      </dgm:t>
    </dgm:pt>
    <dgm:pt modelId="{8AF09A02-50A4-4DF0-96C6-4BD16771FD15}" type="sibTrans" cxnId="{5E791CDE-FB72-4FB5-84B7-20FBFC01BDAE}">
      <dgm:prSet/>
      <dgm:spPr/>
      <dgm:t>
        <a:bodyPr/>
        <a:lstStyle/>
        <a:p>
          <a:endParaRPr lang="en-US"/>
        </a:p>
      </dgm:t>
    </dgm:pt>
    <dgm:pt modelId="{082F8978-3102-4DAB-A41D-499F7C5EFECA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300" dirty="0">
              <a:latin typeface="Times New Roman" panose="02020603050405020304" pitchFamily="18" charset="0"/>
              <a:cs typeface="Times New Roman" panose="02020603050405020304" pitchFamily="18" charset="0"/>
            </a:rPr>
            <a:t>Consists of Input layer, hidden layers &amp; output layer</a:t>
          </a:r>
        </a:p>
      </dgm:t>
    </dgm:pt>
    <dgm:pt modelId="{7844863D-8AD3-401B-B484-4ECC2C0C96D6}" type="parTrans" cxnId="{AE0BC3EF-A940-4F00-9F7B-0E6A539D829D}">
      <dgm:prSet/>
      <dgm:spPr/>
      <dgm:t>
        <a:bodyPr/>
        <a:lstStyle/>
        <a:p>
          <a:endParaRPr lang="en-US"/>
        </a:p>
      </dgm:t>
    </dgm:pt>
    <dgm:pt modelId="{8A8E668E-018B-45CE-BEC0-071E816D89FE}" type="sibTrans" cxnId="{AE0BC3EF-A940-4F00-9F7B-0E6A539D829D}">
      <dgm:prSet/>
      <dgm:spPr/>
      <dgm:t>
        <a:bodyPr/>
        <a:lstStyle/>
        <a:p>
          <a:endParaRPr lang="en-US"/>
        </a:p>
      </dgm:t>
    </dgm:pt>
    <dgm:pt modelId="{E7FD5E93-D895-43C7-978D-8BA62BDE341C}" type="pres">
      <dgm:prSet presAssocID="{21356E94-76CF-457B-8A6E-4978250D0113}" presName="linear" presStyleCnt="0">
        <dgm:presLayoutVars>
          <dgm:animLvl val="lvl"/>
          <dgm:resizeHandles val="exact"/>
        </dgm:presLayoutVars>
      </dgm:prSet>
      <dgm:spPr/>
    </dgm:pt>
    <dgm:pt modelId="{3356B0B6-AA58-4745-B7E3-0A1B75E198D6}" type="pres">
      <dgm:prSet presAssocID="{80465879-3D8D-45DA-A473-3E3672A48361}" presName="parentText" presStyleLbl="node1" presStyleIdx="0" presStyleCnt="1" custScaleX="97404" custScaleY="26412" custLinFactNeighborX="1298" custLinFactNeighborY="-65">
        <dgm:presLayoutVars>
          <dgm:chMax val="0"/>
          <dgm:bulletEnabled val="1"/>
        </dgm:presLayoutVars>
      </dgm:prSet>
      <dgm:spPr/>
    </dgm:pt>
    <dgm:pt modelId="{EFD4E6FF-8629-465A-A730-3649BBF3F53C}" type="pres">
      <dgm:prSet presAssocID="{80465879-3D8D-45DA-A473-3E3672A48361}" presName="childText" presStyleLbl="revTx" presStyleIdx="0" presStyleCnt="1" custScaleY="110955">
        <dgm:presLayoutVars>
          <dgm:bulletEnabled val="1"/>
        </dgm:presLayoutVars>
      </dgm:prSet>
      <dgm:spPr/>
    </dgm:pt>
  </dgm:ptLst>
  <dgm:cxnLst>
    <dgm:cxn modelId="{F1699606-12A2-43F0-B963-ABC4711D5596}" type="presOf" srcId="{21356E94-76CF-457B-8A6E-4978250D0113}" destId="{E7FD5E93-D895-43C7-978D-8BA62BDE341C}" srcOrd="0" destOrd="0" presId="urn:microsoft.com/office/officeart/2005/8/layout/vList2"/>
    <dgm:cxn modelId="{F59DA520-6F18-4D1C-8FC7-CB4C012DAE17}" type="presOf" srcId="{A03AE86F-E17D-4EDB-8098-9676155CBD6D}" destId="{EFD4E6FF-8629-465A-A730-3649BBF3F53C}" srcOrd="0" destOrd="1" presId="urn:microsoft.com/office/officeart/2005/8/layout/vList2"/>
    <dgm:cxn modelId="{02B0C22E-9D74-41FF-BA88-E1386F8A1ED1}" srcId="{21356E94-76CF-457B-8A6E-4978250D0113}" destId="{80465879-3D8D-45DA-A473-3E3672A48361}" srcOrd="0" destOrd="0" parTransId="{CEE54B9C-7D35-4F29-8606-E218E368F624}" sibTransId="{918CD9E8-310D-447C-B531-B93FDC2A5476}"/>
    <dgm:cxn modelId="{CBCA7C42-E083-4205-87F2-67DE2A1745C6}" type="presOf" srcId="{09E8A574-01A8-42DF-B69E-D11E51F8D691}" destId="{EFD4E6FF-8629-465A-A730-3649BBF3F53C}" srcOrd="0" destOrd="5" presId="urn:microsoft.com/office/officeart/2005/8/layout/vList2"/>
    <dgm:cxn modelId="{C2CBE766-350A-456A-AB9A-3FA8DAFF9416}" srcId="{80465879-3D8D-45DA-A473-3E3672A48361}" destId="{3158F4B1-4373-43AD-A7A2-D4000812ED63}" srcOrd="4" destOrd="0" parTransId="{2E4B0C14-444E-4AB6-A324-C66CEEA7C0A1}" sibTransId="{65E9ADB1-15A0-4DBA-ACA5-4ECBD6894CE4}"/>
    <dgm:cxn modelId="{44ECE96C-35F0-45B7-A0B5-36F68486E4A2}" srcId="{80465879-3D8D-45DA-A473-3E3672A48361}" destId="{A03AE86F-E17D-4EDB-8098-9676155CBD6D}" srcOrd="1" destOrd="0" parTransId="{6EE6EB7E-5F5A-47B2-BB6F-2FFEFD598DA8}" sibTransId="{18203BFD-88BC-4E18-AB02-F2063AC72DE3}"/>
    <dgm:cxn modelId="{15868051-4651-4205-A0F9-CB4DE42D6143}" type="presOf" srcId="{082F8978-3102-4DAB-A41D-499F7C5EFECA}" destId="{EFD4E6FF-8629-465A-A730-3649BBF3F53C}" srcOrd="0" destOrd="2" presId="urn:microsoft.com/office/officeart/2005/8/layout/vList2"/>
    <dgm:cxn modelId="{3548598C-FD88-4759-B63C-842D971754DC}" type="presOf" srcId="{3158F4B1-4373-43AD-A7A2-D4000812ED63}" destId="{EFD4E6FF-8629-465A-A730-3649BBF3F53C}" srcOrd="0" destOrd="4" presId="urn:microsoft.com/office/officeart/2005/8/layout/vList2"/>
    <dgm:cxn modelId="{B5CF7AB7-9F95-4A59-AAF6-A284D0316526}" type="presOf" srcId="{EFE969FA-C664-47D5-B41B-1671BB0B4A42}" destId="{EFD4E6FF-8629-465A-A730-3649BBF3F53C}" srcOrd="0" destOrd="0" presId="urn:microsoft.com/office/officeart/2005/8/layout/vList2"/>
    <dgm:cxn modelId="{ACCCD6CB-357A-4512-A499-46775BCE51AB}" type="presOf" srcId="{9543C86D-A635-4A46-8E0F-F7F3E6A375D0}" destId="{EFD4E6FF-8629-465A-A730-3649BBF3F53C}" srcOrd="0" destOrd="3" presId="urn:microsoft.com/office/officeart/2005/8/layout/vList2"/>
    <dgm:cxn modelId="{3D9CB4CD-D591-4556-B0F7-D377343BB781}" srcId="{80465879-3D8D-45DA-A473-3E3672A48361}" destId="{9543C86D-A635-4A46-8E0F-F7F3E6A375D0}" srcOrd="3" destOrd="0" parTransId="{0E73C826-A338-4581-A601-04D0BE3C4910}" sibTransId="{36732A6F-63E0-4977-99CC-291ECA4DB6BF}"/>
    <dgm:cxn modelId="{5E791CDE-FB72-4FB5-84B7-20FBFC01BDAE}" srcId="{80465879-3D8D-45DA-A473-3E3672A48361}" destId="{EFE969FA-C664-47D5-B41B-1671BB0B4A42}" srcOrd="0" destOrd="0" parTransId="{F26D0807-3A26-4248-8B20-6F9060D3D2FC}" sibTransId="{8AF09A02-50A4-4DF0-96C6-4BD16771FD15}"/>
    <dgm:cxn modelId="{999A7AE6-E6F0-4DC5-BDFF-2B192CEAB3AE}" type="presOf" srcId="{80465879-3D8D-45DA-A473-3E3672A48361}" destId="{3356B0B6-AA58-4745-B7E3-0A1B75E198D6}" srcOrd="0" destOrd="0" presId="urn:microsoft.com/office/officeart/2005/8/layout/vList2"/>
    <dgm:cxn modelId="{AE0BC3EF-A940-4F00-9F7B-0E6A539D829D}" srcId="{80465879-3D8D-45DA-A473-3E3672A48361}" destId="{082F8978-3102-4DAB-A41D-499F7C5EFECA}" srcOrd="2" destOrd="0" parTransId="{7844863D-8AD3-401B-B484-4ECC2C0C96D6}" sibTransId="{8A8E668E-018B-45CE-BEC0-071E816D89FE}"/>
    <dgm:cxn modelId="{2616E2FF-E00C-4455-A9BD-FCA748C1E7E5}" srcId="{80465879-3D8D-45DA-A473-3E3672A48361}" destId="{09E8A574-01A8-42DF-B69E-D11E51F8D691}" srcOrd="5" destOrd="0" parTransId="{0184935A-BFA0-4C58-BB3F-B901DCB36C64}" sibTransId="{29CC5C22-9AA9-49BB-8783-AA4C906859C2}"/>
    <dgm:cxn modelId="{2934B21A-E7DA-41A4-9DF9-F6A50986AF37}" type="presParOf" srcId="{E7FD5E93-D895-43C7-978D-8BA62BDE341C}" destId="{3356B0B6-AA58-4745-B7E3-0A1B75E198D6}" srcOrd="0" destOrd="0" presId="urn:microsoft.com/office/officeart/2005/8/layout/vList2"/>
    <dgm:cxn modelId="{C29EFCD9-AC05-4019-83BB-0278366C7CF7}" type="presParOf" srcId="{E7FD5E93-D895-43C7-978D-8BA62BDE341C}" destId="{EFD4E6FF-8629-465A-A730-3649BBF3F53C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F1DD5B5-3F73-4802-8257-78C6CBABFD2E}" type="doc">
      <dgm:prSet loTypeId="urn:microsoft.com/office/officeart/2005/8/layout/cycle4#1" loCatId="cycle" qsTypeId="urn:microsoft.com/office/officeart/2005/8/quickstyle/3d1" qsCatId="3D" csTypeId="urn:microsoft.com/office/officeart/2005/8/colors/colorful1#1" csCatId="colorful" phldr="1"/>
      <dgm:spPr/>
      <dgm:t>
        <a:bodyPr/>
        <a:lstStyle/>
        <a:p>
          <a:endParaRPr lang="en-US"/>
        </a:p>
      </dgm:t>
    </dgm:pt>
    <dgm:pt modelId="{8D362819-EF20-412E-BDEC-5AA9B0913A13}">
      <dgm:prSet phldrT="[Text]" custT="1"/>
      <dgm:spPr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  <a:tileRect/>
        </a:gradFill>
      </dgm:spPr>
      <dgm:t>
        <a:bodyPr/>
        <a:lstStyle/>
        <a:p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Strength</a:t>
          </a:r>
          <a:endParaRPr lang="en-US" sz="1050" dirty="0"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A6CC9D0F-B91C-4511-9505-BAF4947CC3EF}" type="parTrans" cxnId="{32325D4E-A7D3-4B05-920A-CFF7F24AA9C9}">
      <dgm:prSet/>
      <dgm:spPr/>
      <dgm:t>
        <a:bodyPr/>
        <a:lstStyle/>
        <a:p>
          <a:endParaRPr lang="en-US"/>
        </a:p>
      </dgm:t>
    </dgm:pt>
    <dgm:pt modelId="{3221A294-4C94-428C-B6C2-70F043CC0472}" type="sibTrans" cxnId="{32325D4E-A7D3-4B05-920A-CFF7F24AA9C9}">
      <dgm:prSet/>
      <dgm:spPr/>
      <dgm:t>
        <a:bodyPr/>
        <a:lstStyle/>
        <a:p>
          <a:endParaRPr lang="en-US"/>
        </a:p>
      </dgm:t>
    </dgm:pt>
    <dgm:pt modelId="{CFFE669B-431B-4565-9579-8E1C7B11F8F3}">
      <dgm:prSet phldrT="[Text]" custT="1"/>
      <dgm:spPr/>
      <dgm:t>
        <a:bodyPr/>
        <a:lstStyle/>
        <a:p>
          <a:pPr>
            <a:buSzPts val="1600"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  Good Accuracy</a:t>
          </a:r>
        </a:p>
      </dgm:t>
    </dgm:pt>
    <dgm:pt modelId="{3C753042-748B-4DA4-8AE2-21AD898132BA}" type="parTrans" cxnId="{FE653876-E17E-4A37-9727-36CAEED9738E}">
      <dgm:prSet/>
      <dgm:spPr/>
      <dgm:t>
        <a:bodyPr/>
        <a:lstStyle/>
        <a:p>
          <a:endParaRPr lang="en-US"/>
        </a:p>
      </dgm:t>
    </dgm:pt>
    <dgm:pt modelId="{D5E364EB-3707-47AE-8675-1DE0710B3984}" type="sibTrans" cxnId="{FE653876-E17E-4A37-9727-36CAEED9738E}">
      <dgm:prSet/>
      <dgm:spPr/>
      <dgm:t>
        <a:bodyPr/>
        <a:lstStyle/>
        <a:p>
          <a:endParaRPr lang="en-US"/>
        </a:p>
      </dgm:t>
    </dgm:pt>
    <dgm:pt modelId="{8122756E-8B8E-4B42-ADFF-F66E6A3DF80A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Weakness</a:t>
          </a:r>
        </a:p>
      </dgm:t>
    </dgm:pt>
    <dgm:pt modelId="{386EE440-0A61-48DF-9791-06D2F16FA3C9}" type="parTrans" cxnId="{D77CF376-B12F-4325-8433-6E0215B7EF19}">
      <dgm:prSet/>
      <dgm:spPr/>
      <dgm:t>
        <a:bodyPr/>
        <a:lstStyle/>
        <a:p>
          <a:endParaRPr lang="en-US"/>
        </a:p>
      </dgm:t>
    </dgm:pt>
    <dgm:pt modelId="{FF77B788-F2A3-4384-BB0D-85DE86213136}" type="sibTrans" cxnId="{D77CF376-B12F-4325-8433-6E0215B7EF19}">
      <dgm:prSet/>
      <dgm:spPr/>
      <dgm:t>
        <a:bodyPr/>
        <a:lstStyle/>
        <a:p>
          <a:endParaRPr lang="en-US"/>
        </a:p>
      </dgm:t>
    </dgm:pt>
    <dgm:pt modelId="{EC1B7930-7DF2-4355-8EAB-130B2809D7E4}">
      <dgm:prSet phldrT="[Text]" custT="1"/>
      <dgm:spPr/>
      <dgm:t>
        <a:bodyPr/>
        <a:lstStyle/>
        <a:p>
          <a:pPr>
            <a:buClrTx/>
            <a:buSzPts val="1600"/>
          </a:pP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DA25429-4107-4466-A3C7-532E936A33F9}" type="parTrans" cxnId="{A0FAA2BB-DBB5-46CB-8456-D7C71BF1796D}">
      <dgm:prSet/>
      <dgm:spPr/>
      <dgm:t>
        <a:bodyPr/>
        <a:lstStyle/>
        <a:p>
          <a:endParaRPr lang="en-US"/>
        </a:p>
      </dgm:t>
    </dgm:pt>
    <dgm:pt modelId="{8D0C3A1E-0D59-4699-BDD1-CD83A57F4477}" type="sibTrans" cxnId="{A0FAA2BB-DBB5-46CB-8456-D7C71BF1796D}">
      <dgm:prSet/>
      <dgm:spPr/>
      <dgm:t>
        <a:bodyPr/>
        <a:lstStyle/>
        <a:p>
          <a:endParaRPr lang="en-US"/>
        </a:p>
      </dgm:t>
    </dgm:pt>
    <dgm:pt modelId="{B5C85384-D92C-4C05-B58F-9048B91296B0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Threats</a:t>
          </a:r>
        </a:p>
      </dgm:t>
    </dgm:pt>
    <dgm:pt modelId="{47D025F6-7E29-4DCE-8E41-2029557918B9}" type="parTrans" cxnId="{C1FEF12C-4EBB-4FFB-BCB8-CA0F5DD471AE}">
      <dgm:prSet/>
      <dgm:spPr/>
      <dgm:t>
        <a:bodyPr/>
        <a:lstStyle/>
        <a:p>
          <a:endParaRPr lang="en-US"/>
        </a:p>
      </dgm:t>
    </dgm:pt>
    <dgm:pt modelId="{AB68B59D-DCD0-4611-AC74-7AD7B21AE4B6}" type="sibTrans" cxnId="{C1FEF12C-4EBB-4FFB-BCB8-CA0F5DD471AE}">
      <dgm:prSet/>
      <dgm:spPr/>
      <dgm:t>
        <a:bodyPr/>
        <a:lstStyle/>
        <a:p>
          <a:endParaRPr lang="en-US"/>
        </a:p>
      </dgm:t>
    </dgm:pt>
    <dgm:pt modelId="{0349733C-C51A-4069-9682-6F40FF5B91AF}">
      <dgm:prSet phldrT="[Text]" custT="1"/>
      <dgm:spPr/>
      <dgm:t>
        <a:bodyPr/>
        <a:lstStyle/>
        <a:p>
          <a:pPr>
            <a:buClrTx/>
            <a:buSzPts val="1600"/>
          </a:pPr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Good number of competitors</a:t>
          </a:r>
        </a:p>
      </dgm:t>
    </dgm:pt>
    <dgm:pt modelId="{9F25DAAC-9405-40EF-8ABD-875D3EB00759}" type="parTrans" cxnId="{FDECC0AF-7107-41E8-97F5-A480612B577F}">
      <dgm:prSet/>
      <dgm:spPr/>
      <dgm:t>
        <a:bodyPr/>
        <a:lstStyle/>
        <a:p>
          <a:endParaRPr lang="en-US"/>
        </a:p>
      </dgm:t>
    </dgm:pt>
    <dgm:pt modelId="{26B74AD0-89AB-4B57-8387-BF0C84BE5324}" type="sibTrans" cxnId="{FDECC0AF-7107-41E8-97F5-A480612B577F}">
      <dgm:prSet/>
      <dgm:spPr/>
      <dgm:t>
        <a:bodyPr/>
        <a:lstStyle/>
        <a:p>
          <a:endParaRPr lang="en-US"/>
        </a:p>
      </dgm:t>
    </dgm:pt>
    <dgm:pt modelId="{C9AF8489-F811-4CA3-B623-4ACB9FCBE896}">
      <dgm:prSet phldrT="[Text]" custT="1"/>
      <dgm:spPr/>
      <dgm:t>
        <a:bodyPr/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Oppor-tunities</a:t>
          </a:r>
        </a:p>
      </dgm:t>
    </dgm:pt>
    <dgm:pt modelId="{F072D192-D142-4961-BC0A-D0FCF54E824D}" type="parTrans" cxnId="{9A93F068-D43C-4C43-AE3A-8646475BE88A}">
      <dgm:prSet/>
      <dgm:spPr/>
      <dgm:t>
        <a:bodyPr/>
        <a:lstStyle/>
        <a:p>
          <a:endParaRPr lang="en-US"/>
        </a:p>
      </dgm:t>
    </dgm:pt>
    <dgm:pt modelId="{D1EFA1B2-9B78-4E77-A562-0ADB7E587B29}" type="sibTrans" cxnId="{9A93F068-D43C-4C43-AE3A-8646475BE88A}">
      <dgm:prSet/>
      <dgm:spPr/>
      <dgm:t>
        <a:bodyPr/>
        <a:lstStyle/>
        <a:p>
          <a:endParaRPr lang="en-US"/>
        </a:p>
      </dgm:t>
    </dgm:pt>
    <dgm:pt modelId="{EFF4CA67-4F4B-4E74-AEAA-F963259BA789}">
      <dgm:prSet phldrT="[Text]" custT="1"/>
      <dgm:spPr/>
      <dgm:t>
        <a:bodyPr/>
        <a:lstStyle/>
        <a:p>
          <a:pPr>
            <a:buClrTx/>
            <a:buSzPts val="1600"/>
            <a:buFont typeface="Arial" panose="020B0604020202020204" pitchFamily="34" charset="0"/>
            <a:buNone/>
          </a:pP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B07C78A1-69EC-4279-B876-260CCA1FE8BC}" type="sibTrans" cxnId="{EA7794D5-00DD-48A2-9851-F07E883DE471}">
      <dgm:prSet/>
      <dgm:spPr/>
      <dgm:t>
        <a:bodyPr/>
        <a:lstStyle/>
        <a:p>
          <a:endParaRPr lang="en-US"/>
        </a:p>
      </dgm:t>
    </dgm:pt>
    <dgm:pt modelId="{D61F27CB-E1E9-4E89-91D0-CF50D7E9D444}" type="parTrans" cxnId="{EA7794D5-00DD-48A2-9851-F07E883DE471}">
      <dgm:prSet/>
      <dgm:spPr/>
      <dgm:t>
        <a:bodyPr/>
        <a:lstStyle/>
        <a:p>
          <a:endParaRPr lang="en-US"/>
        </a:p>
      </dgm:t>
    </dgm:pt>
    <dgm:pt modelId="{083CE1CD-DE0C-4283-8E2E-D59623A65E73}">
      <dgm:prSet custT="1"/>
      <dgm:spPr/>
      <dgm:t>
        <a:bodyPr/>
        <a:lstStyle/>
        <a:p>
          <a:pPr>
            <a:buSzPts val="1600"/>
            <a:buFont typeface="Arial" panose="020B0604020202020204" pitchFamily="34" charset="0"/>
            <a:buChar char="•"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  Cost effective</a:t>
          </a:r>
        </a:p>
      </dgm:t>
    </dgm:pt>
    <dgm:pt modelId="{97DC03BF-E220-4CBA-82C1-88145E99BC19}" type="parTrans" cxnId="{5CBD87C9-4DBB-4F8B-B2CF-239AD5532CEA}">
      <dgm:prSet/>
      <dgm:spPr/>
      <dgm:t>
        <a:bodyPr/>
        <a:lstStyle/>
        <a:p>
          <a:endParaRPr lang="en-US"/>
        </a:p>
      </dgm:t>
    </dgm:pt>
    <dgm:pt modelId="{4DCA83B0-6D13-41BF-B61E-E3A25E839D28}" type="sibTrans" cxnId="{5CBD87C9-4DBB-4F8B-B2CF-239AD5532CEA}">
      <dgm:prSet/>
      <dgm:spPr/>
      <dgm:t>
        <a:bodyPr/>
        <a:lstStyle/>
        <a:p>
          <a:endParaRPr lang="en-US"/>
        </a:p>
      </dgm:t>
    </dgm:pt>
    <dgm:pt modelId="{015F1BED-53A2-45AB-9348-6B8F685124B0}">
      <dgm:prSet custT="1"/>
      <dgm:spPr/>
      <dgm:t>
        <a:bodyPr/>
        <a:lstStyle/>
        <a:p>
          <a:pPr>
            <a:buSzPts val="1600"/>
            <a:buFont typeface="Arial" panose="020B0604020202020204" pitchFamily="34" charset="0"/>
            <a:buChar char="•"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  Easy implementation practically</a:t>
          </a:r>
        </a:p>
      </dgm:t>
    </dgm:pt>
    <dgm:pt modelId="{5ACF0468-AEE2-4404-9113-AB3A552C8682}" type="parTrans" cxnId="{A93B12D1-F471-4189-8CD4-039A506C2944}">
      <dgm:prSet/>
      <dgm:spPr/>
      <dgm:t>
        <a:bodyPr/>
        <a:lstStyle/>
        <a:p>
          <a:endParaRPr lang="en-US"/>
        </a:p>
      </dgm:t>
    </dgm:pt>
    <dgm:pt modelId="{30DC8E90-4146-4711-A872-C275B18D53BC}" type="sibTrans" cxnId="{A93B12D1-F471-4189-8CD4-039A506C2944}">
      <dgm:prSet/>
      <dgm:spPr/>
      <dgm:t>
        <a:bodyPr/>
        <a:lstStyle/>
        <a:p>
          <a:endParaRPr lang="en-US"/>
        </a:p>
      </dgm:t>
    </dgm:pt>
    <dgm:pt modelId="{C2E0395B-7159-4367-844C-48057D09BFBA}">
      <dgm:prSet custT="1"/>
      <dgm:spPr/>
      <dgm:t>
        <a:bodyPr/>
        <a:lstStyle/>
        <a:p>
          <a:pPr>
            <a:buSzPts val="1600"/>
            <a:buFont typeface="Arial" panose="020B0604020202020204" pitchFamily="34" charset="0"/>
            <a:buChar char="•"/>
          </a:pPr>
          <a:r>
            <a:rPr lang="en-US" sz="1400" dirty="0">
              <a:latin typeface="Times New Roman" panose="02020603050405020304" pitchFamily="18" charset="0"/>
              <a:cs typeface="Times New Roman" panose="02020603050405020304" pitchFamily="18" charset="0"/>
            </a:rPr>
            <a:t>  Letter can be predicted irrespective  of its position in data.  </a:t>
          </a:r>
        </a:p>
      </dgm:t>
    </dgm:pt>
    <dgm:pt modelId="{B20A899F-AAA1-4DF2-BCE2-B937E2BC211F}" type="parTrans" cxnId="{5B8AFE7A-0277-438E-B2F5-7087523B5F91}">
      <dgm:prSet/>
      <dgm:spPr/>
      <dgm:t>
        <a:bodyPr/>
        <a:lstStyle/>
        <a:p>
          <a:endParaRPr lang="en-US"/>
        </a:p>
      </dgm:t>
    </dgm:pt>
    <dgm:pt modelId="{BCFEB55F-0E5D-4D7B-AD96-11A4373CC7BD}" type="sibTrans" cxnId="{5B8AFE7A-0277-438E-B2F5-7087523B5F91}">
      <dgm:prSet/>
      <dgm:spPr/>
      <dgm:t>
        <a:bodyPr/>
        <a:lstStyle/>
        <a:p>
          <a:endParaRPr lang="en-US"/>
        </a:p>
      </dgm:t>
    </dgm:pt>
    <dgm:pt modelId="{D08EA680-9A51-4E7A-9E37-61B5DF15D7EA}">
      <dgm:prSet custT="1"/>
      <dgm:spPr/>
      <dgm:t>
        <a:bodyPr/>
        <a:lstStyle/>
        <a:p>
          <a:pPr>
            <a:buClrTx/>
            <a:buFont typeface="Arial" panose="020B0604020202020204" pitchFamily="34" charset="0"/>
            <a:buChar char="•"/>
          </a:pPr>
          <a:r>
            <a:rPr lang="en" sz="14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 Large training data required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147573A8-76B7-463B-887B-293C63B0E241}" type="parTrans" cxnId="{FB37357B-FAB5-4C07-9960-B2CA92432878}">
      <dgm:prSet/>
      <dgm:spPr/>
      <dgm:t>
        <a:bodyPr/>
        <a:lstStyle/>
        <a:p>
          <a:endParaRPr lang="en-US"/>
        </a:p>
      </dgm:t>
    </dgm:pt>
    <dgm:pt modelId="{8970EC28-5774-4B02-A3D3-39217F5F2E50}" type="sibTrans" cxnId="{FB37357B-FAB5-4C07-9960-B2CA92432878}">
      <dgm:prSet/>
      <dgm:spPr/>
      <dgm:t>
        <a:bodyPr/>
        <a:lstStyle/>
        <a:p>
          <a:endParaRPr lang="en-US"/>
        </a:p>
      </dgm:t>
    </dgm:pt>
    <dgm:pt modelId="{3FF293CB-6CDA-467D-8153-73B8E5694050}">
      <dgm:prSet phldrT="[Text]" custT="1"/>
      <dgm:spPr/>
      <dgm:t>
        <a:bodyPr/>
        <a:lstStyle/>
        <a:p>
          <a:pPr>
            <a:buClrTx/>
            <a:buSzPts val="1600"/>
          </a:pPr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Comparatively lower accuracy in </a:t>
          </a:r>
          <a:r>
            <a:rPr lang="en-US" sz="1400" dirty="0" err="1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grapheme_root</a:t>
          </a:r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 prediction</a:t>
          </a:r>
          <a:endParaRPr lang="en-US" sz="14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9F12117A-D336-4794-98AB-3136E31F28CC}" type="parTrans" cxnId="{CFD84BC8-468E-4CAE-973A-2A5CD728AA63}">
      <dgm:prSet/>
      <dgm:spPr/>
      <dgm:t>
        <a:bodyPr/>
        <a:lstStyle/>
        <a:p>
          <a:endParaRPr lang="en-US"/>
        </a:p>
      </dgm:t>
    </dgm:pt>
    <dgm:pt modelId="{4F033227-EF78-453E-9637-924C65290947}" type="sibTrans" cxnId="{CFD84BC8-468E-4CAE-973A-2A5CD728AA63}">
      <dgm:prSet/>
      <dgm:spPr/>
      <dgm:t>
        <a:bodyPr/>
        <a:lstStyle/>
        <a:p>
          <a:endParaRPr lang="en-US"/>
        </a:p>
      </dgm:t>
    </dgm:pt>
    <dgm:pt modelId="{3ACCA3FA-2B97-432F-8F26-3EB83857483C}">
      <dgm:prSet phldrT="[Text]" custT="1"/>
      <dgm:spPr/>
      <dgm:t>
        <a:bodyPr/>
        <a:lstStyle/>
        <a:p>
          <a:pPr>
            <a:buClrTx/>
            <a:buSzPts val="1600"/>
          </a:pPr>
          <a:r>
            <a: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Low resolution images may get poor accuracy</a:t>
          </a:r>
        </a:p>
      </dgm:t>
    </dgm:pt>
    <dgm:pt modelId="{FC399410-35FD-4051-889B-E7DB19BC7D9B}" type="parTrans" cxnId="{3939CB03-0F25-40BB-8378-06F2F1241052}">
      <dgm:prSet/>
      <dgm:spPr/>
      <dgm:t>
        <a:bodyPr/>
        <a:lstStyle/>
        <a:p>
          <a:endParaRPr lang="en-US"/>
        </a:p>
      </dgm:t>
    </dgm:pt>
    <dgm:pt modelId="{B6700C80-16E8-49E0-BB65-D38A620813A9}" type="sibTrans" cxnId="{3939CB03-0F25-40BB-8378-06F2F1241052}">
      <dgm:prSet/>
      <dgm:spPr/>
      <dgm:t>
        <a:bodyPr/>
        <a:lstStyle/>
        <a:p>
          <a:endParaRPr lang="en-US"/>
        </a:p>
      </dgm:t>
    </dgm:pt>
    <dgm:pt modelId="{387CAA7A-D1D7-4600-A38C-21F0FE21F6D9}" type="pres">
      <dgm:prSet presAssocID="{1F1DD5B5-3F73-4802-8257-78C6CBABFD2E}" presName="cycleMatrixDiagram" presStyleCnt="0">
        <dgm:presLayoutVars>
          <dgm:chMax val="1"/>
          <dgm:dir/>
          <dgm:animLvl val="lvl"/>
          <dgm:resizeHandles val="exact"/>
        </dgm:presLayoutVars>
      </dgm:prSet>
      <dgm:spPr/>
    </dgm:pt>
    <dgm:pt modelId="{DA0C91B0-A827-46F6-B972-F03C90EF96AA}" type="pres">
      <dgm:prSet presAssocID="{1F1DD5B5-3F73-4802-8257-78C6CBABFD2E}" presName="children" presStyleCnt="0"/>
      <dgm:spPr/>
    </dgm:pt>
    <dgm:pt modelId="{1D53103B-914A-4E01-81AB-46E1664A54F8}" type="pres">
      <dgm:prSet presAssocID="{1F1DD5B5-3F73-4802-8257-78C6CBABFD2E}" presName="child1group" presStyleCnt="0"/>
      <dgm:spPr/>
    </dgm:pt>
    <dgm:pt modelId="{3D8F8768-E22B-48BC-9E3A-61F94B7C0E3D}" type="pres">
      <dgm:prSet presAssocID="{1F1DD5B5-3F73-4802-8257-78C6CBABFD2E}" presName="child1" presStyleLbl="bgAcc1" presStyleIdx="0" presStyleCnt="4" custScaleX="277665" custScaleY="125359" custLinFactNeighborX="-74650" custLinFactNeighborY="19731"/>
      <dgm:spPr/>
    </dgm:pt>
    <dgm:pt modelId="{08E15E0C-FA6E-4E34-916F-8A6300D4526F}" type="pres">
      <dgm:prSet presAssocID="{1F1DD5B5-3F73-4802-8257-78C6CBABFD2E}" presName="child1Text" presStyleLbl="bgAcc1" presStyleIdx="0" presStyleCnt="4">
        <dgm:presLayoutVars>
          <dgm:bulletEnabled val="1"/>
        </dgm:presLayoutVars>
      </dgm:prSet>
      <dgm:spPr/>
    </dgm:pt>
    <dgm:pt modelId="{7662251A-C080-4C75-B475-0FF8D67D1226}" type="pres">
      <dgm:prSet presAssocID="{1F1DD5B5-3F73-4802-8257-78C6CBABFD2E}" presName="child2group" presStyleCnt="0"/>
      <dgm:spPr/>
    </dgm:pt>
    <dgm:pt modelId="{A174EE7C-5034-474D-A6A9-2231ABD6D279}" type="pres">
      <dgm:prSet presAssocID="{1F1DD5B5-3F73-4802-8257-78C6CBABFD2E}" presName="child2" presStyleLbl="bgAcc1" presStyleIdx="1" presStyleCnt="4" custScaleX="262573" custScaleY="126069" custLinFactNeighborX="55131" custLinFactNeighborY="22059"/>
      <dgm:spPr/>
    </dgm:pt>
    <dgm:pt modelId="{DD753F03-0CF3-4E33-80AC-D6842FD95EE6}" type="pres">
      <dgm:prSet presAssocID="{1F1DD5B5-3F73-4802-8257-78C6CBABFD2E}" presName="child2Text" presStyleLbl="bgAcc1" presStyleIdx="1" presStyleCnt="4">
        <dgm:presLayoutVars>
          <dgm:bulletEnabled val="1"/>
        </dgm:presLayoutVars>
      </dgm:prSet>
      <dgm:spPr/>
    </dgm:pt>
    <dgm:pt modelId="{C70C3709-6E96-4973-B962-5FD7DCBC292B}" type="pres">
      <dgm:prSet presAssocID="{1F1DD5B5-3F73-4802-8257-78C6CBABFD2E}" presName="child3group" presStyleCnt="0"/>
      <dgm:spPr/>
    </dgm:pt>
    <dgm:pt modelId="{49F67D55-ECC6-4D1F-9746-5E2042487222}" type="pres">
      <dgm:prSet presAssocID="{1F1DD5B5-3F73-4802-8257-78C6CBABFD2E}" presName="child3" presStyleLbl="bgAcc1" presStyleIdx="2" presStyleCnt="4" custScaleX="256000" custScaleY="129595" custLinFactNeighborX="56683" custLinFactNeighborY="-17613"/>
      <dgm:spPr/>
    </dgm:pt>
    <dgm:pt modelId="{E022DD12-08B6-4E12-97C8-13B3132299F8}" type="pres">
      <dgm:prSet presAssocID="{1F1DD5B5-3F73-4802-8257-78C6CBABFD2E}" presName="child3Text" presStyleLbl="bgAcc1" presStyleIdx="2" presStyleCnt="4">
        <dgm:presLayoutVars>
          <dgm:bulletEnabled val="1"/>
        </dgm:presLayoutVars>
      </dgm:prSet>
      <dgm:spPr/>
    </dgm:pt>
    <dgm:pt modelId="{569A4EEA-5E31-4A47-A9DB-2164E0ADE19D}" type="pres">
      <dgm:prSet presAssocID="{1F1DD5B5-3F73-4802-8257-78C6CBABFD2E}" presName="child4group" presStyleCnt="0"/>
      <dgm:spPr/>
    </dgm:pt>
    <dgm:pt modelId="{782DA231-085E-4856-8697-30C9593F209B}" type="pres">
      <dgm:prSet presAssocID="{1F1DD5B5-3F73-4802-8257-78C6CBABFD2E}" presName="child4" presStyleLbl="bgAcc1" presStyleIdx="3" presStyleCnt="4" custScaleX="271288" custScaleY="130089" custLinFactNeighborX="-73478" custLinFactNeighborY="-21470"/>
      <dgm:spPr/>
    </dgm:pt>
    <dgm:pt modelId="{7A61EAD5-6EB4-43F3-87AF-F57FECADE985}" type="pres">
      <dgm:prSet presAssocID="{1F1DD5B5-3F73-4802-8257-78C6CBABFD2E}" presName="child4Text" presStyleLbl="bgAcc1" presStyleIdx="3" presStyleCnt="4">
        <dgm:presLayoutVars>
          <dgm:bulletEnabled val="1"/>
        </dgm:presLayoutVars>
      </dgm:prSet>
      <dgm:spPr/>
    </dgm:pt>
    <dgm:pt modelId="{9A6CF28A-60E0-4196-B031-8D18E406A814}" type="pres">
      <dgm:prSet presAssocID="{1F1DD5B5-3F73-4802-8257-78C6CBABFD2E}" presName="childPlaceholder" presStyleCnt="0"/>
      <dgm:spPr/>
    </dgm:pt>
    <dgm:pt modelId="{F8CBBE64-C573-47F4-BB20-C0757ADF1A3E}" type="pres">
      <dgm:prSet presAssocID="{1F1DD5B5-3F73-4802-8257-78C6CBABFD2E}" presName="circle" presStyleCnt="0"/>
      <dgm:spPr/>
    </dgm:pt>
    <dgm:pt modelId="{32EB1C27-B923-41F0-A723-E6DFA63D5673}" type="pres">
      <dgm:prSet presAssocID="{1F1DD5B5-3F73-4802-8257-78C6CBABFD2E}" presName="quadrant1" presStyleLbl="node1" presStyleIdx="0" presStyleCnt="4" custScaleY="100498">
        <dgm:presLayoutVars>
          <dgm:chMax val="1"/>
          <dgm:bulletEnabled val="1"/>
        </dgm:presLayoutVars>
      </dgm:prSet>
      <dgm:spPr/>
    </dgm:pt>
    <dgm:pt modelId="{DC3A4C9D-35AE-4772-88EB-AB694366A9A8}" type="pres">
      <dgm:prSet presAssocID="{1F1DD5B5-3F73-4802-8257-78C6CBABFD2E}" presName="quadrant2" presStyleLbl="node1" presStyleIdx="1" presStyleCnt="4" custLinFactNeighborX="2122" custLinFactNeighborY="-760">
        <dgm:presLayoutVars>
          <dgm:chMax val="1"/>
          <dgm:bulletEnabled val="1"/>
        </dgm:presLayoutVars>
      </dgm:prSet>
      <dgm:spPr/>
    </dgm:pt>
    <dgm:pt modelId="{05FF3CBE-B835-4B03-B727-3B86733CE472}" type="pres">
      <dgm:prSet presAssocID="{1F1DD5B5-3F73-4802-8257-78C6CBABFD2E}" presName="quadrant3" presStyleLbl="node1" presStyleIdx="2" presStyleCnt="4">
        <dgm:presLayoutVars>
          <dgm:chMax val="1"/>
          <dgm:bulletEnabled val="1"/>
        </dgm:presLayoutVars>
      </dgm:prSet>
      <dgm:spPr/>
    </dgm:pt>
    <dgm:pt modelId="{D9291E1C-5759-4E24-BD10-1B35990B0334}" type="pres">
      <dgm:prSet presAssocID="{1F1DD5B5-3F73-4802-8257-78C6CBABFD2E}" presName="quadrant4" presStyleLbl="node1" presStyleIdx="3" presStyleCnt="4">
        <dgm:presLayoutVars>
          <dgm:chMax val="1"/>
          <dgm:bulletEnabled val="1"/>
        </dgm:presLayoutVars>
      </dgm:prSet>
      <dgm:spPr/>
    </dgm:pt>
    <dgm:pt modelId="{1BBA1ED2-8E03-4CBF-9EF6-EC644919E105}" type="pres">
      <dgm:prSet presAssocID="{1F1DD5B5-3F73-4802-8257-78C6CBABFD2E}" presName="quadrantPlaceholder" presStyleCnt="0"/>
      <dgm:spPr/>
    </dgm:pt>
    <dgm:pt modelId="{26D86323-4AF2-49D9-B03E-6B53C5284534}" type="pres">
      <dgm:prSet presAssocID="{1F1DD5B5-3F73-4802-8257-78C6CBABFD2E}" presName="center1" presStyleLbl="fgShp" presStyleIdx="0" presStyleCnt="2"/>
      <dgm:spPr/>
    </dgm:pt>
    <dgm:pt modelId="{94C0EB2A-581A-47C3-829C-F9A05FA1CB62}" type="pres">
      <dgm:prSet presAssocID="{1F1DD5B5-3F73-4802-8257-78C6CBABFD2E}" presName="center2" presStyleLbl="fgShp" presStyleIdx="1" presStyleCnt="2"/>
      <dgm:spPr/>
    </dgm:pt>
  </dgm:ptLst>
  <dgm:cxnLst>
    <dgm:cxn modelId="{3939CB03-0F25-40BB-8378-06F2F1241052}" srcId="{B5C85384-D92C-4C05-B58F-9048B91296B0}" destId="{3ACCA3FA-2B97-432F-8F26-3EB83857483C}" srcOrd="1" destOrd="0" parTransId="{FC399410-35FD-4051-889B-E7DB19BC7D9B}" sibTransId="{B6700C80-16E8-49E0-BB65-D38A620813A9}"/>
    <dgm:cxn modelId="{7A2DF006-CFCC-4C58-B4F9-76633C8BDFF5}" type="presOf" srcId="{C2E0395B-7159-4367-844C-48057D09BFBA}" destId="{08E15E0C-FA6E-4E34-916F-8A6300D4526F}" srcOrd="1" destOrd="3" presId="urn:microsoft.com/office/officeart/2005/8/layout/cycle4#1"/>
    <dgm:cxn modelId="{D5E5020E-DE53-4BEA-BC01-998725FD029B}" type="presOf" srcId="{0349733C-C51A-4069-9682-6F40FF5B91AF}" destId="{E022DD12-08B6-4E12-97C8-13B3132299F8}" srcOrd="1" destOrd="0" presId="urn:microsoft.com/office/officeart/2005/8/layout/cycle4#1"/>
    <dgm:cxn modelId="{0B30D324-0CD7-4447-A1DF-F8C061C0C91A}" type="presOf" srcId="{EFF4CA67-4F4B-4E74-AEAA-F963259BA789}" destId="{7A61EAD5-6EB4-43F3-87AF-F57FECADE985}" srcOrd="1" destOrd="0" presId="urn:microsoft.com/office/officeart/2005/8/layout/cycle4#1"/>
    <dgm:cxn modelId="{710CCA2A-EBC2-4498-9097-3C79E8D4356D}" type="presOf" srcId="{1F1DD5B5-3F73-4802-8257-78C6CBABFD2E}" destId="{387CAA7A-D1D7-4600-A38C-21F0FE21F6D9}" srcOrd="0" destOrd="0" presId="urn:microsoft.com/office/officeart/2005/8/layout/cycle4#1"/>
    <dgm:cxn modelId="{C1FEF12C-4EBB-4FFB-BCB8-CA0F5DD471AE}" srcId="{1F1DD5B5-3F73-4802-8257-78C6CBABFD2E}" destId="{B5C85384-D92C-4C05-B58F-9048B91296B0}" srcOrd="2" destOrd="0" parTransId="{47D025F6-7E29-4DCE-8E41-2029557918B9}" sibTransId="{AB68B59D-DCD0-4611-AC74-7AD7B21AE4B6}"/>
    <dgm:cxn modelId="{16D3823B-905F-4840-B2ED-2F1AEC65E6A8}" type="presOf" srcId="{015F1BED-53A2-45AB-9348-6B8F685124B0}" destId="{08E15E0C-FA6E-4E34-916F-8A6300D4526F}" srcOrd="1" destOrd="2" presId="urn:microsoft.com/office/officeart/2005/8/layout/cycle4#1"/>
    <dgm:cxn modelId="{C5CEBA3B-69EB-45CB-993A-F70CFA2B099A}" type="presOf" srcId="{083CE1CD-DE0C-4283-8E2E-D59623A65E73}" destId="{08E15E0C-FA6E-4E34-916F-8A6300D4526F}" srcOrd="1" destOrd="1" presId="urn:microsoft.com/office/officeart/2005/8/layout/cycle4#1"/>
    <dgm:cxn modelId="{97432D3E-476F-401F-9829-B86906C02EF2}" type="presOf" srcId="{EFF4CA67-4F4B-4E74-AEAA-F963259BA789}" destId="{782DA231-085E-4856-8697-30C9593F209B}" srcOrd="0" destOrd="0" presId="urn:microsoft.com/office/officeart/2005/8/layout/cycle4#1"/>
    <dgm:cxn modelId="{606E985D-6C4F-488F-86BE-E5B27C20C13C}" type="presOf" srcId="{EC1B7930-7DF2-4355-8EAB-130B2809D7E4}" destId="{DD753F03-0CF3-4E33-80AC-D6842FD95EE6}" srcOrd="1" destOrd="0" presId="urn:microsoft.com/office/officeart/2005/8/layout/cycle4#1"/>
    <dgm:cxn modelId="{8520D068-8764-4F54-BFC4-44D93038F3E8}" type="presOf" srcId="{083CE1CD-DE0C-4283-8E2E-D59623A65E73}" destId="{3D8F8768-E22B-48BC-9E3A-61F94B7C0E3D}" srcOrd="0" destOrd="1" presId="urn:microsoft.com/office/officeart/2005/8/layout/cycle4#1"/>
    <dgm:cxn modelId="{9A93F068-D43C-4C43-AE3A-8646475BE88A}" srcId="{1F1DD5B5-3F73-4802-8257-78C6CBABFD2E}" destId="{C9AF8489-F811-4CA3-B623-4ACB9FCBE896}" srcOrd="3" destOrd="0" parTransId="{F072D192-D142-4961-BC0A-D0FCF54E824D}" sibTransId="{D1EFA1B2-9B78-4E77-A562-0ADB7E587B29}"/>
    <dgm:cxn modelId="{86DFA64C-EEDC-4250-BEF2-FAEC66D0C17C}" type="presOf" srcId="{8122756E-8B8E-4B42-ADFF-F66E6A3DF80A}" destId="{DC3A4C9D-35AE-4772-88EB-AB694366A9A8}" srcOrd="0" destOrd="0" presId="urn:microsoft.com/office/officeart/2005/8/layout/cycle4#1"/>
    <dgm:cxn modelId="{32325D4E-A7D3-4B05-920A-CFF7F24AA9C9}" srcId="{1F1DD5B5-3F73-4802-8257-78C6CBABFD2E}" destId="{8D362819-EF20-412E-BDEC-5AA9B0913A13}" srcOrd="0" destOrd="0" parTransId="{A6CC9D0F-B91C-4511-9505-BAF4947CC3EF}" sibTransId="{3221A294-4C94-428C-B6C2-70F043CC0472}"/>
    <dgm:cxn modelId="{DDD59755-005A-4CD0-B442-65FF14EB1DD0}" type="presOf" srcId="{C9AF8489-F811-4CA3-B623-4ACB9FCBE896}" destId="{D9291E1C-5759-4E24-BD10-1B35990B0334}" srcOrd="0" destOrd="0" presId="urn:microsoft.com/office/officeart/2005/8/layout/cycle4#1"/>
    <dgm:cxn modelId="{FE653876-E17E-4A37-9727-36CAEED9738E}" srcId="{8D362819-EF20-412E-BDEC-5AA9B0913A13}" destId="{CFFE669B-431B-4565-9579-8E1C7B11F8F3}" srcOrd="0" destOrd="0" parTransId="{3C753042-748B-4DA4-8AE2-21AD898132BA}" sibTransId="{D5E364EB-3707-47AE-8675-1DE0710B3984}"/>
    <dgm:cxn modelId="{D77CF376-B12F-4325-8433-6E0215B7EF19}" srcId="{1F1DD5B5-3F73-4802-8257-78C6CBABFD2E}" destId="{8122756E-8B8E-4B42-ADFF-F66E6A3DF80A}" srcOrd="1" destOrd="0" parTransId="{386EE440-0A61-48DF-9791-06D2F16FA3C9}" sibTransId="{FF77B788-F2A3-4384-BB0D-85DE86213136}"/>
    <dgm:cxn modelId="{59E65F78-8BFE-4AEC-A00B-21A248B88592}" type="presOf" srcId="{3ACCA3FA-2B97-432F-8F26-3EB83857483C}" destId="{49F67D55-ECC6-4D1F-9746-5E2042487222}" srcOrd="0" destOrd="1" presId="urn:microsoft.com/office/officeart/2005/8/layout/cycle4#1"/>
    <dgm:cxn modelId="{5B8AFE7A-0277-438E-B2F5-7087523B5F91}" srcId="{8D362819-EF20-412E-BDEC-5AA9B0913A13}" destId="{C2E0395B-7159-4367-844C-48057D09BFBA}" srcOrd="3" destOrd="0" parTransId="{B20A899F-AAA1-4DF2-BCE2-B937E2BC211F}" sibTransId="{BCFEB55F-0E5D-4D7B-AD96-11A4373CC7BD}"/>
    <dgm:cxn modelId="{FB37357B-FAB5-4C07-9960-B2CA92432878}" srcId="{8122756E-8B8E-4B42-ADFF-F66E6A3DF80A}" destId="{D08EA680-9A51-4E7A-9E37-61B5DF15D7EA}" srcOrd="2" destOrd="0" parTransId="{147573A8-76B7-463B-887B-293C63B0E241}" sibTransId="{8970EC28-5774-4B02-A3D3-39217F5F2E50}"/>
    <dgm:cxn modelId="{90D7BB7B-36B9-47C0-A2DF-F0F138E87B3F}" type="presOf" srcId="{EC1B7930-7DF2-4355-8EAB-130B2809D7E4}" destId="{A174EE7C-5034-474D-A6A9-2231ABD6D279}" srcOrd="0" destOrd="0" presId="urn:microsoft.com/office/officeart/2005/8/layout/cycle4#1"/>
    <dgm:cxn modelId="{978D827C-5FBB-4B26-A8E9-03A6EE444EA7}" type="presOf" srcId="{3FF293CB-6CDA-467D-8153-73B8E5694050}" destId="{A174EE7C-5034-474D-A6A9-2231ABD6D279}" srcOrd="0" destOrd="1" presId="urn:microsoft.com/office/officeart/2005/8/layout/cycle4#1"/>
    <dgm:cxn modelId="{2E733E89-4170-4AD1-9E20-421D610A7A45}" type="presOf" srcId="{3ACCA3FA-2B97-432F-8F26-3EB83857483C}" destId="{E022DD12-08B6-4E12-97C8-13B3132299F8}" srcOrd="1" destOrd="1" presId="urn:microsoft.com/office/officeart/2005/8/layout/cycle4#1"/>
    <dgm:cxn modelId="{8195DA93-B89C-46E4-818D-1BA64A1DC98E}" type="presOf" srcId="{0349733C-C51A-4069-9682-6F40FF5B91AF}" destId="{49F67D55-ECC6-4D1F-9746-5E2042487222}" srcOrd="0" destOrd="0" presId="urn:microsoft.com/office/officeart/2005/8/layout/cycle4#1"/>
    <dgm:cxn modelId="{7A73E898-A057-45FC-B5E0-6B781D7B42F5}" type="presOf" srcId="{CFFE669B-431B-4565-9579-8E1C7B11F8F3}" destId="{3D8F8768-E22B-48BC-9E3A-61F94B7C0E3D}" srcOrd="0" destOrd="0" presId="urn:microsoft.com/office/officeart/2005/8/layout/cycle4#1"/>
    <dgm:cxn modelId="{ED918F9E-A74F-4723-99A1-035CD7967311}" type="presOf" srcId="{D08EA680-9A51-4E7A-9E37-61B5DF15D7EA}" destId="{DD753F03-0CF3-4E33-80AC-D6842FD95EE6}" srcOrd="1" destOrd="2" presId="urn:microsoft.com/office/officeart/2005/8/layout/cycle4#1"/>
    <dgm:cxn modelId="{CC0478A8-F2FB-4E47-A9A5-AC5AA4D499C3}" type="presOf" srcId="{B5C85384-D92C-4C05-B58F-9048B91296B0}" destId="{05FF3CBE-B835-4B03-B727-3B86733CE472}" srcOrd="0" destOrd="0" presId="urn:microsoft.com/office/officeart/2005/8/layout/cycle4#1"/>
    <dgm:cxn modelId="{DAACFCAD-5D96-4A06-95A5-4AE30A68E0CF}" type="presOf" srcId="{D08EA680-9A51-4E7A-9E37-61B5DF15D7EA}" destId="{A174EE7C-5034-474D-A6A9-2231ABD6D279}" srcOrd="0" destOrd="2" presId="urn:microsoft.com/office/officeart/2005/8/layout/cycle4#1"/>
    <dgm:cxn modelId="{FDECC0AF-7107-41E8-97F5-A480612B577F}" srcId="{B5C85384-D92C-4C05-B58F-9048B91296B0}" destId="{0349733C-C51A-4069-9682-6F40FF5B91AF}" srcOrd="0" destOrd="0" parTransId="{9F25DAAC-9405-40EF-8ABD-875D3EB00759}" sibTransId="{26B74AD0-89AB-4B57-8387-BF0C84BE5324}"/>
    <dgm:cxn modelId="{631FB2B7-6681-4151-9052-B333B70F6BFF}" type="presOf" srcId="{8D362819-EF20-412E-BDEC-5AA9B0913A13}" destId="{32EB1C27-B923-41F0-A723-E6DFA63D5673}" srcOrd="0" destOrd="0" presId="urn:microsoft.com/office/officeart/2005/8/layout/cycle4#1"/>
    <dgm:cxn modelId="{A0FAA2BB-DBB5-46CB-8456-D7C71BF1796D}" srcId="{8122756E-8B8E-4B42-ADFF-F66E6A3DF80A}" destId="{EC1B7930-7DF2-4355-8EAB-130B2809D7E4}" srcOrd="0" destOrd="0" parTransId="{1DA25429-4107-4466-A3C7-532E936A33F9}" sibTransId="{8D0C3A1E-0D59-4699-BDD1-CD83A57F4477}"/>
    <dgm:cxn modelId="{CFD84BC8-468E-4CAE-973A-2A5CD728AA63}" srcId="{8122756E-8B8E-4B42-ADFF-F66E6A3DF80A}" destId="{3FF293CB-6CDA-467D-8153-73B8E5694050}" srcOrd="1" destOrd="0" parTransId="{9F12117A-D336-4794-98AB-3136E31F28CC}" sibTransId="{4F033227-EF78-453E-9637-924C65290947}"/>
    <dgm:cxn modelId="{5CBD87C9-4DBB-4F8B-B2CF-239AD5532CEA}" srcId="{8D362819-EF20-412E-BDEC-5AA9B0913A13}" destId="{083CE1CD-DE0C-4283-8E2E-D59623A65E73}" srcOrd="1" destOrd="0" parTransId="{97DC03BF-E220-4CBA-82C1-88145E99BC19}" sibTransId="{4DCA83B0-6D13-41BF-B61E-E3A25E839D28}"/>
    <dgm:cxn modelId="{D95498CB-08BC-4B5A-8FC7-7EDF918C0676}" type="presOf" srcId="{015F1BED-53A2-45AB-9348-6B8F685124B0}" destId="{3D8F8768-E22B-48BC-9E3A-61F94B7C0E3D}" srcOrd="0" destOrd="2" presId="urn:microsoft.com/office/officeart/2005/8/layout/cycle4#1"/>
    <dgm:cxn modelId="{A93B12D1-F471-4189-8CD4-039A506C2944}" srcId="{8D362819-EF20-412E-BDEC-5AA9B0913A13}" destId="{015F1BED-53A2-45AB-9348-6B8F685124B0}" srcOrd="2" destOrd="0" parTransId="{5ACF0468-AEE2-4404-9113-AB3A552C8682}" sibTransId="{30DC8E90-4146-4711-A872-C275B18D53BC}"/>
    <dgm:cxn modelId="{7A496BD2-8807-444F-8DC6-73893A30CAC1}" type="presOf" srcId="{C2E0395B-7159-4367-844C-48057D09BFBA}" destId="{3D8F8768-E22B-48BC-9E3A-61F94B7C0E3D}" srcOrd="0" destOrd="3" presId="urn:microsoft.com/office/officeart/2005/8/layout/cycle4#1"/>
    <dgm:cxn modelId="{EA7794D5-00DD-48A2-9851-F07E883DE471}" srcId="{C9AF8489-F811-4CA3-B623-4ACB9FCBE896}" destId="{EFF4CA67-4F4B-4E74-AEAA-F963259BA789}" srcOrd="0" destOrd="0" parTransId="{D61F27CB-E1E9-4E89-91D0-CF50D7E9D444}" sibTransId="{B07C78A1-69EC-4279-B876-260CCA1FE8BC}"/>
    <dgm:cxn modelId="{78F0AFEE-ED4E-42D7-92B2-0B8C1470116F}" type="presOf" srcId="{CFFE669B-431B-4565-9579-8E1C7B11F8F3}" destId="{08E15E0C-FA6E-4E34-916F-8A6300D4526F}" srcOrd="1" destOrd="0" presId="urn:microsoft.com/office/officeart/2005/8/layout/cycle4#1"/>
    <dgm:cxn modelId="{DA773DF1-0A24-4645-9996-477578678992}" type="presOf" srcId="{3FF293CB-6CDA-467D-8153-73B8E5694050}" destId="{DD753F03-0CF3-4E33-80AC-D6842FD95EE6}" srcOrd="1" destOrd="1" presId="urn:microsoft.com/office/officeart/2005/8/layout/cycle4#1"/>
    <dgm:cxn modelId="{4A94A8CE-737E-4D59-A478-7B09A58DB90C}" type="presParOf" srcId="{387CAA7A-D1D7-4600-A38C-21F0FE21F6D9}" destId="{DA0C91B0-A827-46F6-B972-F03C90EF96AA}" srcOrd="0" destOrd="0" presId="urn:microsoft.com/office/officeart/2005/8/layout/cycle4#1"/>
    <dgm:cxn modelId="{782A3959-6D6E-4C7F-8C80-9C5791DBFEF9}" type="presParOf" srcId="{DA0C91B0-A827-46F6-B972-F03C90EF96AA}" destId="{1D53103B-914A-4E01-81AB-46E1664A54F8}" srcOrd="0" destOrd="0" presId="urn:microsoft.com/office/officeart/2005/8/layout/cycle4#1"/>
    <dgm:cxn modelId="{EF0F22EE-0293-40DF-B553-F34A044F7C5B}" type="presParOf" srcId="{1D53103B-914A-4E01-81AB-46E1664A54F8}" destId="{3D8F8768-E22B-48BC-9E3A-61F94B7C0E3D}" srcOrd="0" destOrd="0" presId="urn:microsoft.com/office/officeart/2005/8/layout/cycle4#1"/>
    <dgm:cxn modelId="{B395C9B1-F435-4724-923F-D4D2134AD869}" type="presParOf" srcId="{1D53103B-914A-4E01-81AB-46E1664A54F8}" destId="{08E15E0C-FA6E-4E34-916F-8A6300D4526F}" srcOrd="1" destOrd="0" presId="urn:microsoft.com/office/officeart/2005/8/layout/cycle4#1"/>
    <dgm:cxn modelId="{D6897DA5-CCB4-4A9D-829B-8CCBF721FE64}" type="presParOf" srcId="{DA0C91B0-A827-46F6-B972-F03C90EF96AA}" destId="{7662251A-C080-4C75-B475-0FF8D67D1226}" srcOrd="1" destOrd="0" presId="urn:microsoft.com/office/officeart/2005/8/layout/cycle4#1"/>
    <dgm:cxn modelId="{514D38EC-5C21-41B6-99BA-14BB02B64BC7}" type="presParOf" srcId="{7662251A-C080-4C75-B475-0FF8D67D1226}" destId="{A174EE7C-5034-474D-A6A9-2231ABD6D279}" srcOrd="0" destOrd="0" presId="urn:microsoft.com/office/officeart/2005/8/layout/cycle4#1"/>
    <dgm:cxn modelId="{069179DF-4365-4DBC-8402-696EC5F3E9A4}" type="presParOf" srcId="{7662251A-C080-4C75-B475-0FF8D67D1226}" destId="{DD753F03-0CF3-4E33-80AC-D6842FD95EE6}" srcOrd="1" destOrd="0" presId="urn:microsoft.com/office/officeart/2005/8/layout/cycle4#1"/>
    <dgm:cxn modelId="{05024190-D504-4008-8715-00FFFB4BF99E}" type="presParOf" srcId="{DA0C91B0-A827-46F6-B972-F03C90EF96AA}" destId="{C70C3709-6E96-4973-B962-5FD7DCBC292B}" srcOrd="2" destOrd="0" presId="urn:microsoft.com/office/officeart/2005/8/layout/cycle4#1"/>
    <dgm:cxn modelId="{A093ABE7-4456-4F5C-85E1-D02355E03D04}" type="presParOf" srcId="{C70C3709-6E96-4973-B962-5FD7DCBC292B}" destId="{49F67D55-ECC6-4D1F-9746-5E2042487222}" srcOrd="0" destOrd="0" presId="urn:microsoft.com/office/officeart/2005/8/layout/cycle4#1"/>
    <dgm:cxn modelId="{78EAD8F5-59F5-4EB9-A049-ADAD1C0DA23B}" type="presParOf" srcId="{C70C3709-6E96-4973-B962-5FD7DCBC292B}" destId="{E022DD12-08B6-4E12-97C8-13B3132299F8}" srcOrd="1" destOrd="0" presId="urn:microsoft.com/office/officeart/2005/8/layout/cycle4#1"/>
    <dgm:cxn modelId="{1EE246EF-B65F-47E2-81D7-5C755D06D099}" type="presParOf" srcId="{DA0C91B0-A827-46F6-B972-F03C90EF96AA}" destId="{569A4EEA-5E31-4A47-A9DB-2164E0ADE19D}" srcOrd="3" destOrd="0" presId="urn:microsoft.com/office/officeart/2005/8/layout/cycle4#1"/>
    <dgm:cxn modelId="{5075F4DF-4F89-49F0-A64A-5D5CECD79BB7}" type="presParOf" srcId="{569A4EEA-5E31-4A47-A9DB-2164E0ADE19D}" destId="{782DA231-085E-4856-8697-30C9593F209B}" srcOrd="0" destOrd="0" presId="urn:microsoft.com/office/officeart/2005/8/layout/cycle4#1"/>
    <dgm:cxn modelId="{1DEA7341-4242-4CB3-9FAD-348B465A001C}" type="presParOf" srcId="{569A4EEA-5E31-4A47-A9DB-2164E0ADE19D}" destId="{7A61EAD5-6EB4-43F3-87AF-F57FECADE985}" srcOrd="1" destOrd="0" presId="urn:microsoft.com/office/officeart/2005/8/layout/cycle4#1"/>
    <dgm:cxn modelId="{C9B605D2-9B7F-4677-A135-B8D3939EA1B8}" type="presParOf" srcId="{DA0C91B0-A827-46F6-B972-F03C90EF96AA}" destId="{9A6CF28A-60E0-4196-B031-8D18E406A814}" srcOrd="4" destOrd="0" presId="urn:microsoft.com/office/officeart/2005/8/layout/cycle4#1"/>
    <dgm:cxn modelId="{81BFECEF-B963-4D66-8CB5-EDF51880C495}" type="presParOf" srcId="{387CAA7A-D1D7-4600-A38C-21F0FE21F6D9}" destId="{F8CBBE64-C573-47F4-BB20-C0757ADF1A3E}" srcOrd="1" destOrd="0" presId="urn:microsoft.com/office/officeart/2005/8/layout/cycle4#1"/>
    <dgm:cxn modelId="{3668CC99-B0AF-4892-89E6-A64DD54CBCBC}" type="presParOf" srcId="{F8CBBE64-C573-47F4-BB20-C0757ADF1A3E}" destId="{32EB1C27-B923-41F0-A723-E6DFA63D5673}" srcOrd="0" destOrd="0" presId="urn:microsoft.com/office/officeart/2005/8/layout/cycle4#1"/>
    <dgm:cxn modelId="{7747818D-4F85-4469-A2D8-F4889752BE70}" type="presParOf" srcId="{F8CBBE64-C573-47F4-BB20-C0757ADF1A3E}" destId="{DC3A4C9D-35AE-4772-88EB-AB694366A9A8}" srcOrd="1" destOrd="0" presId="urn:microsoft.com/office/officeart/2005/8/layout/cycle4#1"/>
    <dgm:cxn modelId="{E89B8108-51E7-4D39-BD64-42C119867E77}" type="presParOf" srcId="{F8CBBE64-C573-47F4-BB20-C0757ADF1A3E}" destId="{05FF3CBE-B835-4B03-B727-3B86733CE472}" srcOrd="2" destOrd="0" presId="urn:microsoft.com/office/officeart/2005/8/layout/cycle4#1"/>
    <dgm:cxn modelId="{1536C4C2-7D5D-4173-9E95-1C49C65DA69B}" type="presParOf" srcId="{F8CBBE64-C573-47F4-BB20-C0757ADF1A3E}" destId="{D9291E1C-5759-4E24-BD10-1B35990B0334}" srcOrd="3" destOrd="0" presId="urn:microsoft.com/office/officeart/2005/8/layout/cycle4#1"/>
    <dgm:cxn modelId="{11F70238-94AB-4D69-8E0F-56EF59391B27}" type="presParOf" srcId="{F8CBBE64-C573-47F4-BB20-C0757ADF1A3E}" destId="{1BBA1ED2-8E03-4CBF-9EF6-EC644919E105}" srcOrd="4" destOrd="0" presId="urn:microsoft.com/office/officeart/2005/8/layout/cycle4#1"/>
    <dgm:cxn modelId="{EEB6D534-4982-4E0E-855B-A3AA422ADFD4}" type="presParOf" srcId="{387CAA7A-D1D7-4600-A38C-21F0FE21F6D9}" destId="{26D86323-4AF2-49D9-B03E-6B53C5284534}" srcOrd="2" destOrd="0" presId="urn:microsoft.com/office/officeart/2005/8/layout/cycle4#1"/>
    <dgm:cxn modelId="{D31F42B1-30D0-4D75-8243-B91261711879}" type="presParOf" srcId="{387CAA7A-D1D7-4600-A38C-21F0FE21F6D9}" destId="{94C0EB2A-581A-47C3-829C-F9A05FA1CB62}" srcOrd="3" destOrd="0" presId="urn:microsoft.com/office/officeart/2005/8/layout/cycle4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5FECC6-BF7D-45AF-9476-F8329500E574}">
      <dsp:nvSpPr>
        <dsp:cNvPr id="0" name=""/>
        <dsp:cNvSpPr/>
      </dsp:nvSpPr>
      <dsp:spPr>
        <a:xfrm>
          <a:off x="0" y="2830023"/>
          <a:ext cx="8174516" cy="309687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Testing the model</a:t>
          </a:r>
        </a:p>
      </dsp:txBody>
      <dsp:txXfrm>
        <a:off x="0" y="2830023"/>
        <a:ext cx="8174516" cy="309687"/>
      </dsp:txXfrm>
    </dsp:sp>
    <dsp:sp modelId="{9A3E4C90-F727-432B-8DE1-27CB0E761760}">
      <dsp:nvSpPr>
        <dsp:cNvPr id="0" name=""/>
        <dsp:cNvSpPr/>
      </dsp:nvSpPr>
      <dsp:spPr>
        <a:xfrm rot="10800000">
          <a:off x="0" y="2358369"/>
          <a:ext cx="8174516" cy="476300"/>
        </a:xfrm>
        <a:prstGeom prst="upArrowCallout">
          <a:avLst/>
        </a:prstGeom>
        <a:solidFill>
          <a:schemeClr val="accent4">
            <a:hueOff val="2304760"/>
            <a:satOff val="657"/>
            <a:lumOff val="1895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  Validating the model	</a:t>
          </a:r>
        </a:p>
      </dsp:txBody>
      <dsp:txXfrm rot="10800000">
        <a:off x="0" y="2358369"/>
        <a:ext cx="8174516" cy="309485"/>
      </dsp:txXfrm>
    </dsp:sp>
    <dsp:sp modelId="{6C3A3BD1-9D86-4C19-80D1-3ADFF358F06B}">
      <dsp:nvSpPr>
        <dsp:cNvPr id="0" name=""/>
        <dsp:cNvSpPr/>
      </dsp:nvSpPr>
      <dsp:spPr>
        <a:xfrm rot="10800000">
          <a:off x="0" y="1886714"/>
          <a:ext cx="8174516" cy="476300"/>
        </a:xfrm>
        <a:prstGeom prst="upArrowCallout">
          <a:avLst/>
        </a:prstGeom>
        <a:solidFill>
          <a:schemeClr val="accent4">
            <a:hueOff val="4609519"/>
            <a:satOff val="1314"/>
            <a:lumOff val="379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     Training the model	</a:t>
          </a:r>
        </a:p>
      </dsp:txBody>
      <dsp:txXfrm rot="10800000">
        <a:off x="0" y="1886714"/>
        <a:ext cx="8174516" cy="309485"/>
      </dsp:txXfrm>
    </dsp:sp>
    <dsp:sp modelId="{1ED8E234-99BF-4699-B6B2-ECC491770C05}">
      <dsp:nvSpPr>
        <dsp:cNvPr id="0" name=""/>
        <dsp:cNvSpPr/>
      </dsp:nvSpPr>
      <dsp:spPr>
        <a:xfrm rot="10800000">
          <a:off x="0" y="1415059"/>
          <a:ext cx="8174516" cy="476300"/>
        </a:xfrm>
        <a:prstGeom prst="upArrowCallout">
          <a:avLst/>
        </a:prstGeom>
        <a:solidFill>
          <a:schemeClr val="accent4">
            <a:hueOff val="6914279"/>
            <a:satOff val="1970"/>
            <a:lumOff val="5686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Optimizing parameters and hyperparameters</a:t>
          </a:r>
        </a:p>
      </dsp:txBody>
      <dsp:txXfrm rot="10800000">
        <a:off x="0" y="1415059"/>
        <a:ext cx="8174516" cy="309485"/>
      </dsp:txXfrm>
    </dsp:sp>
    <dsp:sp modelId="{0AA92321-4A83-4217-9C0E-F60459CCB161}">
      <dsp:nvSpPr>
        <dsp:cNvPr id="0" name=""/>
        <dsp:cNvSpPr/>
      </dsp:nvSpPr>
      <dsp:spPr>
        <a:xfrm rot="10800000">
          <a:off x="0" y="943404"/>
          <a:ext cx="8174516" cy="476300"/>
        </a:xfrm>
        <a:prstGeom prst="upArrowCallout">
          <a:avLst/>
        </a:prstGeom>
        <a:solidFill>
          <a:schemeClr val="accent4">
            <a:hueOff val="9219038"/>
            <a:satOff val="2627"/>
            <a:lumOff val="7581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Modifying various layers in CNN</a:t>
          </a:r>
        </a:p>
      </dsp:txBody>
      <dsp:txXfrm rot="10800000">
        <a:off x="0" y="943404"/>
        <a:ext cx="8174516" cy="309485"/>
      </dsp:txXfrm>
    </dsp:sp>
    <dsp:sp modelId="{02913302-866F-46A1-A75A-79B5B78CFBB2}">
      <dsp:nvSpPr>
        <dsp:cNvPr id="0" name=""/>
        <dsp:cNvSpPr/>
      </dsp:nvSpPr>
      <dsp:spPr>
        <a:xfrm rot="10800000">
          <a:off x="0" y="471749"/>
          <a:ext cx="8174516" cy="476300"/>
        </a:xfrm>
        <a:prstGeom prst="upArrowCallout">
          <a:avLst/>
        </a:prstGeom>
        <a:solidFill>
          <a:schemeClr val="accent4">
            <a:hueOff val="11523798"/>
            <a:satOff val="3284"/>
            <a:lumOff val="9477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Model applied: Convolutional Neural Network</a:t>
          </a:r>
        </a:p>
      </dsp:txBody>
      <dsp:txXfrm rot="10800000">
        <a:off x="0" y="471749"/>
        <a:ext cx="8174516" cy="309485"/>
      </dsp:txXfrm>
    </dsp:sp>
    <dsp:sp modelId="{E90AA06F-1EA4-468F-81D5-0C9A7C344072}">
      <dsp:nvSpPr>
        <dsp:cNvPr id="0" name=""/>
        <dsp:cNvSpPr/>
      </dsp:nvSpPr>
      <dsp:spPr>
        <a:xfrm rot="10800000">
          <a:off x="0" y="95"/>
          <a:ext cx="8174516" cy="476300"/>
        </a:xfrm>
        <a:prstGeom prst="upArrowCallout">
          <a:avLst/>
        </a:prstGeom>
        <a:solidFill>
          <a:schemeClr val="accent4">
            <a:hueOff val="13828557"/>
            <a:satOff val="3941"/>
            <a:lumOff val="11372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Data preprocessing</a:t>
          </a:r>
        </a:p>
      </dsp:txBody>
      <dsp:txXfrm rot="10800000">
        <a:off x="0" y="95"/>
        <a:ext cx="8174516" cy="3094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356B0B6-AA58-4745-B7E3-0A1B75E198D6}">
      <dsp:nvSpPr>
        <dsp:cNvPr id="0" name=""/>
        <dsp:cNvSpPr/>
      </dsp:nvSpPr>
      <dsp:spPr>
        <a:xfrm>
          <a:off x="166951" y="398623"/>
          <a:ext cx="6264172" cy="33142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CNN (Convolutional Neural Networks)</a:t>
          </a:r>
        </a:p>
      </dsp:txBody>
      <dsp:txXfrm>
        <a:off x="183130" y="414802"/>
        <a:ext cx="6231814" cy="299066"/>
      </dsp:txXfrm>
    </dsp:sp>
    <dsp:sp modelId="{EFD4E6FF-8629-465A-A730-3649BBF3F53C}">
      <dsp:nvSpPr>
        <dsp:cNvPr id="0" name=""/>
        <dsp:cNvSpPr/>
      </dsp:nvSpPr>
      <dsp:spPr>
        <a:xfrm>
          <a:off x="0" y="730769"/>
          <a:ext cx="6431124" cy="12316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4188" tIns="6350" rIns="35560" bIns="6350" numCol="1" spcCol="1270" anchor="t" anchorCtr="0">
          <a:noAutofit/>
        </a:bodyPr>
        <a:lstStyle/>
        <a:p>
          <a:pPr marL="57150" lvl="1" indent="-57150" algn="l" defTabSz="2222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None/>
          </a:pPr>
          <a:endParaRPr lang="en-US" sz="50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Class of deep Neural Networks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Consists of Input layer, hidden layers &amp; output layer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Building block of CNN: A mathematical operation, Convolution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Inspired by biological processes</a:t>
          </a:r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13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Require little pre-processing compared to other Image classification problems</a:t>
          </a:r>
        </a:p>
      </dsp:txBody>
      <dsp:txXfrm>
        <a:off x="0" y="730769"/>
        <a:ext cx="6431124" cy="123164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9F67D55-ECC6-4D1F-9746-5E2042487222}">
      <dsp:nvSpPr>
        <dsp:cNvPr id="0" name=""/>
        <dsp:cNvSpPr/>
      </dsp:nvSpPr>
      <dsp:spPr>
        <a:xfrm>
          <a:off x="4572446" y="1766307"/>
          <a:ext cx="3886943" cy="1274616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Pts val="1600"/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Good number of competitors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Pts val="1600"/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rPr>
            <a:t>Low resolution images may get poor accuracy</a:t>
          </a:r>
        </a:p>
      </dsp:txBody>
      <dsp:txXfrm>
        <a:off x="5766528" y="2112960"/>
        <a:ext cx="2664862" cy="899964"/>
      </dsp:txXfrm>
    </dsp:sp>
    <dsp:sp modelId="{782DA231-085E-4856-8697-30C9593F209B}">
      <dsp:nvSpPr>
        <dsp:cNvPr id="0" name=""/>
        <dsp:cNvSpPr/>
      </dsp:nvSpPr>
      <dsp:spPr>
        <a:xfrm>
          <a:off x="2814" y="1725942"/>
          <a:ext cx="4119067" cy="127947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Pts val="1600"/>
            <a:buFont typeface="Arial" panose="020B0604020202020204" pitchFamily="34" charset="0"/>
            <a:buNone/>
          </a:pP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0920" y="2073917"/>
        <a:ext cx="2827134" cy="903394"/>
      </dsp:txXfrm>
    </dsp:sp>
    <dsp:sp modelId="{A174EE7C-5034-474D-A6A9-2231ABD6D279}">
      <dsp:nvSpPr>
        <dsp:cNvPr id="0" name=""/>
        <dsp:cNvSpPr/>
      </dsp:nvSpPr>
      <dsp:spPr>
        <a:xfrm>
          <a:off x="4498982" y="83817"/>
          <a:ext cx="3986743" cy="1239937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Pts val="1600"/>
            <a:buChar char="•"/>
          </a:pP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SzPts val="1600"/>
            <a:buChar char="•"/>
          </a:pP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Comparatively lower accuracy in </a:t>
          </a:r>
          <a:r>
            <a:rPr lang="en-US" sz="1400" kern="1200" dirty="0" err="1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grapheme_root</a:t>
          </a:r>
          <a:r>
            <a:rPr lang="en-US" sz="1400" kern="12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 prediction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lrTx/>
            <a:buFont typeface="Arial" panose="020B0604020202020204" pitchFamily="34" charset="0"/>
            <a:buChar char="•"/>
          </a:pPr>
          <a:r>
            <a:rPr lang="en" sz="1400" kern="1200" dirty="0">
              <a:solidFill>
                <a:schemeClr val="tx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rPr>
            <a:t> Large training data required</a:t>
          </a:r>
          <a:endParaRPr lang="en-US" sz="1400" kern="1200" dirty="0">
            <a:solidFill>
              <a:schemeClr val="tx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5722242" y="111054"/>
        <a:ext cx="2736246" cy="875478"/>
      </dsp:txXfrm>
    </dsp:sp>
    <dsp:sp modelId="{3D8F8768-E22B-48BC-9E3A-61F94B7C0E3D}">
      <dsp:nvSpPr>
        <dsp:cNvPr id="0" name=""/>
        <dsp:cNvSpPr/>
      </dsp:nvSpPr>
      <dsp:spPr>
        <a:xfrm>
          <a:off x="0" y="64411"/>
          <a:ext cx="4215891" cy="1232953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z="-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600"/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Good Accuracy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600"/>
            <a:buFont typeface="Arial" panose="020B0604020202020204" pitchFamily="34" charset="0"/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Cost effective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600"/>
            <a:buFont typeface="Arial" panose="020B0604020202020204" pitchFamily="34" charset="0"/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Easy implementation practically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SzPts val="1600"/>
            <a:buFont typeface="Arial" panose="020B0604020202020204" pitchFamily="34" charset="0"/>
            <a:buChar char="•"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  Letter can be predicted irrespective  of its position in data.  </a:t>
          </a:r>
        </a:p>
      </dsp:txBody>
      <dsp:txXfrm>
        <a:off x="27084" y="91495"/>
        <a:ext cx="2896956" cy="870547"/>
      </dsp:txXfrm>
    </dsp:sp>
    <dsp:sp modelId="{32EB1C27-B923-41F0-A723-E6DFA63D5673}">
      <dsp:nvSpPr>
        <dsp:cNvPr id="0" name=""/>
        <dsp:cNvSpPr/>
      </dsp:nvSpPr>
      <dsp:spPr>
        <a:xfrm>
          <a:off x="2997763" y="176821"/>
          <a:ext cx="1330850" cy="1337478"/>
        </a:xfrm>
        <a:prstGeom prst="pieWedge">
          <a:avLst/>
        </a:prstGeom>
        <a:gradFill flip="none"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  <a:tileRect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latin typeface="Times New Roman" panose="02020603050405020304" pitchFamily="18" charset="0"/>
              <a:cs typeface="Times New Roman" panose="02020603050405020304" pitchFamily="18" charset="0"/>
            </a:rPr>
            <a:t>Strength</a:t>
          </a:r>
          <a:endParaRPr lang="en-US" sz="1050" kern="1200" dirty="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3387560" y="568559"/>
        <a:ext cx="941053" cy="945740"/>
      </dsp:txXfrm>
    </dsp:sp>
    <dsp:sp modelId="{DC3A4C9D-35AE-4772-88EB-AB694366A9A8}">
      <dsp:nvSpPr>
        <dsp:cNvPr id="0" name=""/>
        <dsp:cNvSpPr/>
      </dsp:nvSpPr>
      <dsp:spPr>
        <a:xfrm rot="5400000">
          <a:off x="4418325" y="170020"/>
          <a:ext cx="1330850" cy="1330850"/>
        </a:xfrm>
        <a:prstGeom prst="pieWedg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Weakness</a:t>
          </a:r>
        </a:p>
      </dsp:txBody>
      <dsp:txXfrm rot="-5400000">
        <a:off x="4418325" y="559817"/>
        <a:ext cx="941053" cy="941053"/>
      </dsp:txXfrm>
    </dsp:sp>
    <dsp:sp modelId="{05FF3CBE-B835-4B03-B727-3B86733CE472}">
      <dsp:nvSpPr>
        <dsp:cNvPr id="0" name=""/>
        <dsp:cNvSpPr/>
      </dsp:nvSpPr>
      <dsp:spPr>
        <a:xfrm rot="10800000">
          <a:off x="4390084" y="1572456"/>
          <a:ext cx="1330850" cy="1330850"/>
        </a:xfrm>
        <a:prstGeom prst="pieWedge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Threats</a:t>
          </a:r>
        </a:p>
      </dsp:txBody>
      <dsp:txXfrm rot="10800000">
        <a:off x="4390084" y="1572456"/>
        <a:ext cx="941053" cy="941053"/>
      </dsp:txXfrm>
    </dsp:sp>
    <dsp:sp modelId="{D9291E1C-5759-4E24-BD10-1B35990B0334}">
      <dsp:nvSpPr>
        <dsp:cNvPr id="0" name=""/>
        <dsp:cNvSpPr/>
      </dsp:nvSpPr>
      <dsp:spPr>
        <a:xfrm rot="16200000">
          <a:off x="2997763" y="1572456"/>
          <a:ext cx="1330850" cy="1330850"/>
        </a:xfrm>
        <a:prstGeom prst="pieWedg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99568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solidFill>
                <a:prstClr val="white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rPr>
            <a:t>Oppor-tunities</a:t>
          </a:r>
        </a:p>
      </dsp:txBody>
      <dsp:txXfrm rot="5400000">
        <a:off x="3387560" y="1572456"/>
        <a:ext cx="941053" cy="941053"/>
      </dsp:txXfrm>
    </dsp:sp>
    <dsp:sp modelId="{26D86323-4AF2-49D9-B03E-6B53C5284534}">
      <dsp:nvSpPr>
        <dsp:cNvPr id="0" name=""/>
        <dsp:cNvSpPr/>
      </dsp:nvSpPr>
      <dsp:spPr>
        <a:xfrm>
          <a:off x="4129600" y="1265100"/>
          <a:ext cx="459496" cy="39956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94C0EB2A-581A-47C3-829C-F9A05FA1CB62}">
      <dsp:nvSpPr>
        <dsp:cNvPr id="0" name=""/>
        <dsp:cNvSpPr/>
      </dsp:nvSpPr>
      <dsp:spPr>
        <a:xfrm rot="10800000">
          <a:off x="4129600" y="1418778"/>
          <a:ext cx="459496" cy="399562"/>
        </a:xfrm>
        <a:prstGeom prst="circular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63500" dist="38100" dir="5400000" rotWithShape="0">
            <a:srgbClr val="000000">
              <a:alpha val="60000"/>
            </a:srgbClr>
          </a:outerShdw>
        </a:effectLst>
        <a:scene3d>
          <a:camera prst="orthographicFront"/>
          <a:lightRig rig="flat" dir="t"/>
        </a:scene3d>
        <a:sp3d z="190500"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1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4#1">
  <dgm:title val=""/>
  <dgm:desc val=""/>
  <dgm:catLst>
    <dgm:cat type="relationship" pri="26000"/>
    <dgm:cat type="cycle" pri="13000"/>
    <dgm:cat type="matrix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cycleMatrixDiagram">
    <dgm:varLst>
      <dgm:chMax val="1"/>
      <dgm:dir/>
      <dgm:animLvl val="lvl"/>
      <dgm:resizeHandles val="exact"/>
    </dgm:varLst>
    <dgm:alg type="composite">
      <dgm:param type="ar" val="1.3"/>
    </dgm:alg>
    <dgm:shape xmlns:r="http://schemas.openxmlformats.org/officeDocument/2006/relationships" r:blip="">
      <dgm:adjLst/>
    </dgm:shape>
    <dgm:presOf/>
    <dgm:constrLst>
      <dgm:constr type="w" for="ch" forName="children" refType="w"/>
      <dgm:constr type="h" for="ch" forName="children" refType="w" refFor="ch" refForName="children" fact="0.77"/>
      <dgm:constr type="ctrX" for="ch" forName="children" refType="w" fact="0.5"/>
      <dgm:constr type="ctrY" for="ch" forName="children" refType="h" fact="0.5"/>
      <dgm:constr type="w" for="ch" forName="circle" refType="w"/>
      <dgm:constr type="h" for="ch" forName="circle" refType="h"/>
      <dgm:constr type="ctrX" for="ch" forName="circle" refType="w" fact="0.5"/>
      <dgm:constr type="ctrY" for="ch" forName="circle" refType="h" fact="0.5"/>
      <dgm:constr type="w" for="ch" forName="center1" refType="w" fact="0.115"/>
      <dgm:constr type="h" for="ch" forName="center1" refType="w" fact="0.1"/>
      <dgm:constr type="ctrX" for="ch" forName="center1" refType="w" fact="0.5"/>
      <dgm:constr type="ctrY" for="ch" forName="center1" refType="h" fact="0.475"/>
      <dgm:constr type="w" for="ch" forName="center2" refType="w" fact="0.115"/>
      <dgm:constr type="h" for="ch" forName="center2" refType="w" fact="0.1"/>
      <dgm:constr type="ctrX" for="ch" forName="center2" refType="w" fact="0.5"/>
      <dgm:constr type="ctrY" for="ch" forName="center2" refType="h" fact="0.525"/>
    </dgm:constrLst>
    <dgm:ruleLst/>
    <dgm:choose name="Name0">
      <dgm:if name="Name1" axis="ch" ptType="node" func="cnt" op="gte" val="1">
        <dgm:layoutNode name="children">
          <dgm:alg type="composite">
            <dgm:param type="ar" val="1.3"/>
          </dgm:alg>
          <dgm:shape xmlns:r="http://schemas.openxmlformats.org/officeDocument/2006/relationships" r:blip="">
            <dgm:adjLst/>
          </dgm:shape>
          <dgm:presOf/>
          <dgm:choose name="Name2">
            <dgm:if name="Name3" func="var" arg="dir" op="equ" val="norm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l" for="ch" forName="child1group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r" for="ch" forName="child2group" refType="w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r" for="ch" forName="child3group" refType="w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l" for="ch" forName="child4group"/>
              </dgm:constrLst>
            </dgm:if>
            <dgm:else name="Name4">
              <dgm:constrLst>
                <dgm:constr type="primFontSz" for="des" ptType="node" op="equ" val="65"/>
                <dgm:constr type="w" for="ch" forName="child1group" refType="w" fact="0.38"/>
                <dgm:constr type="h" for="ch" forName="child1group" refType="h" fact="0.32"/>
                <dgm:constr type="t" for="ch" forName="child1group"/>
                <dgm:constr type="r" for="ch" forName="child1group" refType="w"/>
                <dgm:constr type="w" for="ch" forName="child2group" refType="w" fact="0.38"/>
                <dgm:constr type="h" for="ch" forName="child2group" refType="h" fact="0.32"/>
                <dgm:constr type="t" for="ch" forName="child2group"/>
                <dgm:constr type="l" for="ch" forName="child2group"/>
                <dgm:constr type="w" for="ch" forName="child3group" refType="w" fact="0.38"/>
                <dgm:constr type="h" for="ch" forName="child3group" refType="h" fact="0.32"/>
                <dgm:constr type="b" for="ch" forName="child3group" refType="h"/>
                <dgm:constr type="l" for="ch" forName="child3group"/>
                <dgm:constr type="w" for="ch" forName="child4group" refType="w" fact="0.38"/>
                <dgm:constr type="h" for="ch" forName="child4group" refType="h" fact="0.32"/>
                <dgm:constr type="b" for="ch" forName="child4group" refType="h"/>
                <dgm:constr type="r" for="ch" forName="child4group" refType="w"/>
              </dgm:constrLst>
            </dgm:else>
          </dgm:choose>
          <dgm:ruleLst/>
          <dgm:choose name="Name5">
            <dgm:if name="Name6" axis="ch ch" ptType="node node" st="1 1" cnt="1 0" func="cnt" op="gte" val="1">
              <dgm:layoutNode name="child1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7">
                  <dgm:if name="Name8" func="var" arg="dir" op="equ" val="norm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l" for="ch" forName="child1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l" for="ch" forName="child1Text"/>
                    </dgm:constrLst>
                  </dgm:if>
                  <dgm:else name="Name9">
                    <dgm:constrLst>
                      <dgm:constr type="w" for="ch" forName="child1" refType="w"/>
                      <dgm:constr type="h" for="ch" forName="child1" refType="h"/>
                      <dgm:constr type="t" for="ch" forName="child1"/>
                      <dgm:constr type="r" for="ch" forName="child1" refType="w"/>
                      <dgm:constr type="w" for="ch" forName="child1Text" refType="w" fact="0.7"/>
                      <dgm:constr type="h" for="ch" forName="child1Text" refType="h" fact="0.75"/>
                      <dgm:constr type="t" for="ch" forName="child1Text"/>
                      <dgm:constr type="r" for="ch" forName="child1Text" refType="w"/>
                    </dgm:constrLst>
                  </dgm:else>
                </dgm:choose>
                <dgm:ruleLst/>
                <dgm:layoutNode name="child1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1 1" cnt="1 0"/>
                  <dgm:constrLst/>
                  <dgm:ruleLst/>
                </dgm:layoutNode>
                <dgm:layoutNode name="child1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1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0"/>
          </dgm:choose>
          <dgm:choose name="Name11">
            <dgm:if name="Name12" axis="ch ch" ptType="node node" st="2 1" cnt="1 0" func="cnt" op="gte" val="1">
              <dgm:layoutNode name="child2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choose name="Name13">
                  <dgm:if name="Name14" func="var" arg="dir" op="equ" val="norm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r" for="ch" forName="child2" refType="w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r" for="ch" forName="child2Text" refType="w"/>
                    </dgm:constrLst>
                  </dgm:if>
                  <dgm:else name="Name15">
                    <dgm:constrLst>
                      <dgm:constr type="w" for="ch" forName="child2" refType="w"/>
                      <dgm:constr type="h" for="ch" forName="child2" refType="h"/>
                      <dgm:constr type="t" for="ch" forName="child2"/>
                      <dgm:constr type="l" for="ch" forName="child2"/>
                      <dgm:constr type="w" for="ch" forName="child2Text" refType="w" fact="0.7"/>
                      <dgm:constr type="h" for="ch" forName="child2Text" refType="h" fact="0.75"/>
                      <dgm:constr type="t" for="ch" forName="child2Text"/>
                      <dgm:constr type="l" for="ch" forName="child2Text"/>
                    </dgm:constrLst>
                  </dgm:else>
                </dgm:choose>
                <dgm:ruleLst/>
                <dgm:layoutNode name="child2" styleLbl="bgAcc1">
                  <dgm:alg type="sp"/>
                  <dgm:shape xmlns:r="http://schemas.openxmlformats.org/officeDocument/2006/relationships" type="roundRect" r:blip="" zOrderOff="-2">
                    <dgm:adjLst>
                      <dgm:adj idx="1" val="0.1"/>
                    </dgm:adjLst>
                  </dgm:shape>
                  <dgm:presOf axis="ch des" ptType="node node" st="2 1" cnt="1 0"/>
                  <dgm:constrLst/>
                  <dgm:ruleLst/>
                </dgm:layoutNode>
                <dgm:layoutNode name="child2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2" hideGeom="1">
                    <dgm:adjLst>
                      <dgm:adj idx="1" val="0.1"/>
                    </dgm:adjLst>
                  </dgm:shape>
                  <dgm:presOf axis="ch des" ptType="node node" st="2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16"/>
          </dgm:choose>
          <dgm:choose name="Name17">
            <dgm:if name="Name18" axis="ch ch" ptType="node node" st="3 1" cnt="1 0" func="cnt" op="gte" val="1">
              <dgm:layoutNode name="child3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19">
                  <dgm:if name="Name20" func="var" arg="dir" op="equ" val="norm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r" for="ch" forName="child3" refType="w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r" for="ch" forName="child3Text" refType="w"/>
                    </dgm:constrLst>
                  </dgm:if>
                  <dgm:else name="Name21">
                    <dgm:constrLst>
                      <dgm:constr type="w" for="ch" forName="child3" refType="w"/>
                      <dgm:constr type="h" for="ch" forName="child3" refType="h"/>
                      <dgm:constr type="b" for="ch" forName="child3" refType="h"/>
                      <dgm:constr type="l" for="ch" forName="child3"/>
                      <dgm:constr type="w" for="ch" forName="child3Text" refType="w" fact="0.7"/>
                      <dgm:constr type="h" for="ch" forName="child3Text" refType="h" fact="0.75"/>
                      <dgm:constr type="b" for="ch" forName="child3Text" refType="h"/>
                      <dgm:constr type="l" for="ch" forName="child3Text"/>
                    </dgm:constrLst>
                  </dgm:else>
                </dgm:choose>
                <dgm:ruleLst/>
                <dgm:layoutNode name="child3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3 1" cnt="1 0"/>
                  <dgm:constrLst/>
                  <dgm:ruleLst/>
                </dgm:layoutNode>
                <dgm:layoutNode name="child3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3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2"/>
          </dgm:choose>
          <dgm:choose name="Name23">
            <dgm:if name="Name24" axis="ch ch" ptType="node node" st="4 1" cnt="1 0" func="cnt" op="gte" val="1">
              <dgm:layoutNode name="child4group">
                <dgm:alg type="composite">
                  <dgm:param type="horzAlign" val="none"/>
                  <dgm:param type="vertAlign" val="none"/>
                </dgm:alg>
                <dgm:shape xmlns:r="http://schemas.openxmlformats.org/officeDocument/2006/relationships" r:blip="">
                  <dgm:adjLst/>
                </dgm:shape>
                <dgm:presOf/>
                <dgm:choose name="Name25">
                  <dgm:if name="Name26" func="var" arg="dir" op="equ" val="norm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l" for="ch" forName="child4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l" for="ch" forName="child4Text"/>
                    </dgm:constrLst>
                  </dgm:if>
                  <dgm:else name="Name27">
                    <dgm:constrLst>
                      <dgm:constr type="w" for="ch" forName="child4" refType="w"/>
                      <dgm:constr type="h" for="ch" forName="child4" refType="h"/>
                      <dgm:constr type="b" for="ch" forName="child4" refType="h"/>
                      <dgm:constr type="r" for="ch" forName="child4" refType="w"/>
                      <dgm:constr type="w" for="ch" forName="child4Text" refType="w" fact="0.7"/>
                      <dgm:constr type="h" for="ch" forName="child4Text" refType="h" fact="0.75"/>
                      <dgm:constr type="b" for="ch" forName="child4Text" refType="h"/>
                      <dgm:constr type="r" for="ch" forName="child4Text" refType="w"/>
                    </dgm:constrLst>
                  </dgm:else>
                </dgm:choose>
                <dgm:ruleLst/>
                <dgm:layoutNode name="child4" styleLbl="bgAcc1">
                  <dgm:alg type="sp"/>
                  <dgm:shape xmlns:r="http://schemas.openxmlformats.org/officeDocument/2006/relationships" type="roundRect" r:blip="" zOrderOff="-4">
                    <dgm:adjLst>
                      <dgm:adj idx="1" val="0.1"/>
                    </dgm:adjLst>
                  </dgm:shape>
                  <dgm:presOf axis="ch des" ptType="node node" st="4 1" cnt="1 0"/>
                  <dgm:constrLst/>
                  <dgm:ruleLst/>
                </dgm:layoutNode>
                <dgm:layoutNode name="child4Text" styleLbl="bgAcc1">
                  <dgm:varLst>
                    <dgm:bulletEnabled val="1"/>
                  </dgm:varLst>
                  <dgm:alg type="tx">
                    <dgm:param type="stBulletLvl" val="1"/>
                  </dgm:alg>
                  <dgm:shape xmlns:r="http://schemas.openxmlformats.org/officeDocument/2006/relationships" type="roundRect" r:blip="" zOrderOff="-4" hideGeom="1">
                    <dgm:adjLst>
                      <dgm:adj idx="1" val="0.1"/>
                    </dgm:adjLst>
                  </dgm:shape>
                  <dgm:presOf axis="ch des" ptType="node node" st="4 1" cnt="1 0"/>
                  <dgm:constrLst>
                    <dgm:constr type="tMarg" refType="primFontSz" fact="0.3"/>
                    <dgm:constr type="bMarg" refType="primFontSz" fact="0.3"/>
                    <dgm:constr type="lMarg" refType="primFontSz" fact="0.3"/>
                    <dgm:constr type="rMarg" refType="primFontSz" fact="0.3"/>
                  </dgm:constrLst>
                  <dgm:ruleLst>
                    <dgm:rule type="primFontSz" val="5" fact="NaN" max="NaN"/>
                  </dgm:ruleLst>
                </dgm:layoutNode>
              </dgm:layoutNode>
            </dgm:if>
            <dgm:else name="Name28"/>
          </dgm:choose>
          <dgm:layoutNode name="child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ircle">
          <dgm:alg type="composite">
            <dgm:param type="ar" val="1"/>
          </dgm:alg>
          <dgm:shape xmlns:r="http://schemas.openxmlformats.org/officeDocument/2006/relationships" r:blip="">
            <dgm:adjLst/>
          </dgm:shape>
          <dgm:presOf/>
          <dgm:choose name="Name29">
            <dgm:if name="Name30" func="var" arg="dir" op="equ" val="norm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r" for="ch" forName="quadrant1" refType="w" fact="0.5"/>
                <dgm:constr type="rOff" for="ch" forName="quadrant1" refType="w" fact="-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l" for="ch" forName="quadrant2" refType="w" fact="0.5"/>
                <dgm:constr type="lOff" for="ch" forName="quadrant2" refType="w" fact="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l" for="ch" forName="quadrant3" refType="w" fact="0.5"/>
                <dgm:constr type="lOff" for="ch" forName="quadrant3" refType="w" fact="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r" for="ch" forName="quadrant4" refType="w" fact="0.5"/>
                <dgm:constr type="rOff" for="ch" forName="quadrant4" refType="w" fact="-0.01"/>
              </dgm:constrLst>
            </dgm:if>
            <dgm:else name="Name31">
              <dgm:constrLst>
                <dgm:constr type="primFontSz" for="ch" ptType="node" op="equ" val="65"/>
                <dgm:constr type="w" for="ch" forName="quadrant1" refType="w" fact="0.433"/>
                <dgm:constr type="h" for="ch" forName="quadrant1" refType="h" fact="0.433"/>
                <dgm:constr type="b" for="ch" forName="quadrant1" refType="h" fact="0.5"/>
                <dgm:constr type="bOff" for="ch" forName="quadrant1" refType="h" fact="-0.01"/>
                <dgm:constr type="l" for="ch" forName="quadrant1" refType="w" fact="0.5"/>
                <dgm:constr type="lOff" for="ch" forName="quadrant1" refType="w" fact="0.01"/>
                <dgm:constr type="w" for="ch" forName="quadrant2" refType="w" fact="0.433"/>
                <dgm:constr type="h" for="ch" forName="quadrant2" refType="h" fact="0.433"/>
                <dgm:constr type="b" for="ch" forName="quadrant2" refType="h" fact="0.5"/>
                <dgm:constr type="bOff" for="ch" forName="quadrant2" refType="h" fact="-0.01"/>
                <dgm:constr type="r" for="ch" forName="quadrant2" refType="w" fact="0.5"/>
                <dgm:constr type="rOff" for="ch" forName="quadrant2" refType="w" fact="-0.01"/>
                <dgm:constr type="w" for="ch" forName="quadrant3" refType="w" fact="0.433"/>
                <dgm:constr type="h" for="ch" forName="quadrant3" refType="h" fact="0.433"/>
                <dgm:constr type="t" for="ch" forName="quadrant3" refType="h" fact="0.5"/>
                <dgm:constr type="tOff" for="ch" forName="quadrant3" refType="h" fact="0.01"/>
                <dgm:constr type="r" for="ch" forName="quadrant3" refType="w" fact="0.5"/>
                <dgm:constr type="rOff" for="ch" forName="quadrant3" refType="w" fact="-0.01"/>
                <dgm:constr type="w" for="ch" forName="quadrant4" refType="w" fact="0.433"/>
                <dgm:constr type="h" for="ch" forName="quadrant4" refType="h" fact="0.433"/>
                <dgm:constr type="t" for="ch" forName="quadrant4" refType="h" fact="0.5"/>
                <dgm:constr type="tOff" for="ch" forName="quadrant4" refType="h" fact="0.01"/>
                <dgm:constr type="l" for="ch" forName="quadrant4" refType="w" fact="0.5"/>
                <dgm:constr type="lOff" for="ch" forName="quadrant4" refType="w" fact="0.01"/>
              </dgm:constrLst>
            </dgm:else>
          </dgm:choose>
          <dgm:ruleLst/>
          <dgm:layoutNode name="quadrant1" styleLbl="node1">
            <dgm:varLst>
              <dgm:chMax val="1"/>
              <dgm:bulletEnabled val="1"/>
            </dgm:varLst>
            <dgm:alg type="tx"/>
            <dgm:choose name="Name32">
              <dgm:if name="Name33" func="var" arg="dir" op="equ" val="norm">
                <dgm:shape xmlns:r="http://schemas.openxmlformats.org/officeDocument/2006/relationships" type="pieWedge" r:blip="">
                  <dgm:adjLst/>
                </dgm:shape>
              </dgm:if>
              <dgm:else name="Name34">
                <dgm:shape xmlns:r="http://schemas.openxmlformats.org/officeDocument/2006/relationships" rot="90" type="pieWedge" r:blip="">
                  <dgm:adjLst/>
                </dgm:shape>
              </dgm:else>
            </dgm:choose>
            <dgm:presOf axis="ch" ptType="node" cnt="1"/>
            <dgm:constrLst/>
            <dgm:ruleLst>
              <dgm:rule type="primFontSz" val="5" fact="NaN" max="NaN"/>
            </dgm:ruleLst>
          </dgm:layoutNode>
          <dgm:layoutNode name="quadrant2" styleLbl="node1">
            <dgm:varLst>
              <dgm:chMax val="1"/>
              <dgm:bulletEnabled val="1"/>
            </dgm:varLst>
            <dgm:alg type="tx"/>
            <dgm:choose name="Name35">
              <dgm:if name="Name36" func="var" arg="dir" op="equ" val="norm">
                <dgm:shape xmlns:r="http://schemas.openxmlformats.org/officeDocument/2006/relationships" rot="90" type="pieWedge" r:blip="">
                  <dgm:adjLst/>
                </dgm:shape>
              </dgm:if>
              <dgm:else name="Name37">
                <dgm:shape xmlns:r="http://schemas.openxmlformats.org/officeDocument/2006/relationships" type="pieWedge" r:blip="">
                  <dgm:adjLst/>
                </dgm:shape>
              </dgm:else>
            </dgm:choose>
            <dgm:presOf axis="ch" ptType="node" st="2" cnt="1"/>
            <dgm:constrLst/>
            <dgm:ruleLst>
              <dgm:rule type="primFontSz" val="5" fact="NaN" max="NaN"/>
            </dgm:ruleLst>
          </dgm:layoutNode>
          <dgm:layoutNode name="quadrant3" styleLbl="node1">
            <dgm:varLst>
              <dgm:chMax val="1"/>
              <dgm:bulletEnabled val="1"/>
            </dgm:varLst>
            <dgm:alg type="tx"/>
            <dgm:choose name="Name38">
              <dgm:if name="Name39" func="var" arg="dir" op="equ" val="norm">
                <dgm:shape xmlns:r="http://schemas.openxmlformats.org/officeDocument/2006/relationships" rot="180" type="pieWedge" r:blip="">
                  <dgm:adjLst/>
                </dgm:shape>
              </dgm:if>
              <dgm:else name="Name40">
                <dgm:shape xmlns:r="http://schemas.openxmlformats.org/officeDocument/2006/relationships" rot="270" type="pieWedge" r:blip="">
                  <dgm:adjLst/>
                </dgm:shape>
              </dgm:else>
            </dgm:choose>
            <dgm:presOf axis="ch" ptType="node" st="3" cnt="1"/>
            <dgm:constrLst/>
            <dgm:ruleLst>
              <dgm:rule type="primFontSz" val="5" fact="NaN" max="NaN"/>
            </dgm:ruleLst>
          </dgm:layoutNode>
          <dgm:layoutNode name="quadrant4" styleLbl="node1">
            <dgm:varLst>
              <dgm:chMax val="1"/>
              <dgm:bulletEnabled val="1"/>
            </dgm:varLst>
            <dgm:alg type="tx"/>
            <dgm:choose name="Name41">
              <dgm:if name="Name42" func="var" arg="dir" op="equ" val="norm">
                <dgm:shape xmlns:r="http://schemas.openxmlformats.org/officeDocument/2006/relationships" rot="270" type="pieWedge" r:blip="">
                  <dgm:adjLst/>
                </dgm:shape>
              </dgm:if>
              <dgm:else name="Name43">
                <dgm:shape xmlns:r="http://schemas.openxmlformats.org/officeDocument/2006/relationships" rot="180" type="pieWedge" r:blip="">
                  <dgm:adjLst/>
                </dgm:shape>
              </dgm:else>
            </dgm:choose>
            <dgm:presOf axis="ch" ptType="node" st="4" cnt="1"/>
            <dgm:constrLst/>
            <dgm:ruleLst>
              <dgm:rule type="primFontSz" val="5" fact="NaN" max="NaN"/>
            </dgm:ruleLst>
          </dgm:layoutNode>
          <dgm:layoutNode name="quadrantPlaceholder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layoutNode name="center1" styleLbl="fgShp">
          <dgm:alg type="sp"/>
          <dgm:choose name="Name44">
            <dgm:if name="Name45" func="var" arg="dir" op="equ" val="norm">
              <dgm:shape xmlns:r="http://schemas.openxmlformats.org/officeDocument/2006/relationships" type="circularArrow" r:blip="" zOrderOff="16">
                <dgm:adjLst/>
              </dgm:shape>
            </dgm:if>
            <dgm:else name="Name46">
              <dgm:shape xmlns:r="http://schemas.openxmlformats.org/officeDocument/2006/relationships" rot="180" type="leftCircularArrow" r:blip="" zOrderOff="16">
                <dgm:adjLst/>
              </dgm:shape>
            </dgm:else>
          </dgm:choose>
          <dgm:presOf/>
          <dgm:constrLst/>
          <dgm:ruleLst/>
        </dgm:layoutNode>
        <dgm:layoutNode name="center2" styleLbl="fgShp">
          <dgm:alg type="sp"/>
          <dgm:choose name="Name47">
            <dgm:if name="Name48" func="var" arg="dir" op="equ" val="norm">
              <dgm:shape xmlns:r="http://schemas.openxmlformats.org/officeDocument/2006/relationships" rot="180" type="circularArrow" r:blip="" zOrderOff="16">
                <dgm:adjLst/>
              </dgm:shape>
            </dgm:if>
            <dgm:else name="Name49">
              <dgm:shape xmlns:r="http://schemas.openxmlformats.org/officeDocument/2006/relationships" type="leftCircularArrow" r:blip="" zOrderOff="16">
                <dgm:adjLst/>
              </dgm:shape>
            </dgm:else>
          </dgm:choose>
          <dgm:presOf/>
          <dgm:constrLst/>
          <dgm:ruleLst/>
        </dgm:layoutNode>
      </dgm:if>
      <dgm:else name="Name50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619239" y="1344169"/>
            <a:ext cx="74294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smtClean="0"/>
              <a:pPr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713982" y="2420874"/>
            <a:ext cx="2894846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2179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1784068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4152499"/>
            <a:ext cx="6619244" cy="370284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288240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797563"/>
            <a:ext cx="6623862" cy="102974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657475"/>
            <a:ext cx="6619244" cy="1857375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045559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455502"/>
            <a:ext cx="60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1960341"/>
            <a:ext cx="489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736600"/>
            <a:ext cx="6340430" cy="2022474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2759074"/>
            <a:ext cx="5798414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771899"/>
            <a:ext cx="6933673" cy="748393"/>
          </a:xfrm>
        </p:spPr>
        <p:txBody>
          <a:bodyPr anchor="ctr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9516888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778000"/>
            <a:ext cx="6619245" cy="136688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768725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5815809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2384823"/>
            <a:ext cx="2356409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1952625"/>
            <a:ext cx="236025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2384823"/>
            <a:ext cx="2360257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1952626"/>
            <a:ext cx="235929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2384822"/>
            <a:ext cx="2359152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3790124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3831830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3399634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3831829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3399634"/>
            <a:ext cx="228832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3831828"/>
            <a:ext cx="2288322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4793879"/>
            <a:ext cx="2733212" cy="228601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48590025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952625"/>
            <a:ext cx="6619244" cy="2562225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4793879"/>
            <a:ext cx="742949" cy="228599"/>
          </a:xfrm>
        </p:spPr>
        <p:txBody>
          <a:bodyPr/>
          <a:lstStyle/>
          <a:p>
            <a:fld id="{53086D93-FCAC-47E0-A2EE-787E62CA814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27168174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958850"/>
            <a:ext cx="1057474" cy="356144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958850"/>
            <a:ext cx="4692019" cy="35614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4793879"/>
            <a:ext cx="744101" cy="228599"/>
          </a:xfrm>
        </p:spPr>
        <p:txBody>
          <a:bodyPr/>
          <a:lstStyle/>
          <a:p>
            <a:fld id="{CDA879A6-0FD0-4734-A311-86BFCA472E6E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7581748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1952625"/>
            <a:ext cx="6619244" cy="256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2925120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</p:spPr>
        <p:txBody>
          <a:bodyPr anchor="ctr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</p:spPr>
        <p:txBody>
          <a:bodyPr anchor="ctr"/>
          <a:lstStyle>
            <a:lvl1pPr marL="0" indent="0" algn="l">
              <a:buNone/>
              <a:defRPr sz="15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1061930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1952625"/>
            <a:ext cx="3618869" cy="256222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1952625"/>
            <a:ext cx="3618869" cy="256222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698305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2384822"/>
            <a:ext cx="3618869" cy="213002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1952625"/>
            <a:ext cx="361886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2384822"/>
            <a:ext cx="3618869" cy="2130029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4638655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449891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847556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085850"/>
            <a:ext cx="3892550" cy="3429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2346961"/>
            <a:ext cx="2094869" cy="2171699"/>
          </a:xfrm>
        </p:spPr>
        <p:txBody>
          <a:bodyPr/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51092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2743200"/>
            <a:ext cx="2894409" cy="1028700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2791551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730251"/>
            <a:ext cx="6571060" cy="530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6571060" cy="256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4793879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5/15/2020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1" i="0">
                <a:solidFill>
                  <a:schemeClr val="accent1"/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22369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pn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miro.medium.com/max/1052/1*GcI7G-JLAQiEoCON7xFbhg.gif" TargetMode="Externa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13"/>
          <p:cNvSpPr txBox="1">
            <a:spLocks noGrp="1"/>
          </p:cNvSpPr>
          <p:nvPr>
            <p:ph type="ctrTitle"/>
          </p:nvPr>
        </p:nvSpPr>
        <p:spPr>
          <a:xfrm>
            <a:off x="405150" y="467833"/>
            <a:ext cx="8333700" cy="12269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pitchFamily="18" charset="0"/>
                <a:cs typeface="Times New Roman" panose="02020603050405020304" pitchFamily="18" charset="0"/>
              </a:rPr>
              <a:t>Bengali.AI Handwritten Grapheme Classification</a:t>
            </a:r>
            <a:endParaRPr sz="2800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9" name="Google Shape;279;p13"/>
          <p:cNvSpPr txBox="1">
            <a:spLocks noGrp="1"/>
          </p:cNvSpPr>
          <p:nvPr>
            <p:ph type="subTitle" idx="4294967295"/>
          </p:nvPr>
        </p:nvSpPr>
        <p:spPr>
          <a:xfrm>
            <a:off x="488325" y="1906532"/>
            <a:ext cx="8167350" cy="1649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EA9999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Problem Statement: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Given the image of a handwritten Bengali grapheme, challenge is to separately classify three constituent elements in the image grapheme root, vowel diacritics and consonant diacritics.</a:t>
            </a:r>
            <a:endParaRPr sz="2000" dirty="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5FC3543-B874-4FBD-B537-EEC44F3484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5098" y="4210493"/>
            <a:ext cx="1440224" cy="33423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38DA0-12E8-4E84-9421-A618492B1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470" y="714398"/>
            <a:ext cx="6571060" cy="530223"/>
          </a:xfrm>
        </p:spPr>
        <p:txBody>
          <a:bodyPr/>
          <a:lstStyle/>
          <a:p>
            <a:pPr algn="ctr"/>
            <a:r>
              <a:rPr lang="en" sz="2800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Insight into Training Data</a:t>
            </a:r>
            <a:endParaRPr lang="en-US" sz="2800" b="1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graphicFrame>
        <p:nvGraphicFramePr>
          <p:cNvPr id="4" name="Google Shape;289;p14">
            <a:extLst>
              <a:ext uri="{FF2B5EF4-FFF2-40B4-BE49-F238E27FC236}">
                <a16:creationId xmlns:a16="http://schemas.microsoft.com/office/drawing/2014/main" id="{302FD6B4-FFD2-4F9A-AEBB-2DA59EEB9F5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42142811"/>
              </p:ext>
            </p:extLst>
          </p:nvPr>
        </p:nvGraphicFramePr>
        <p:xfrm>
          <a:off x="526908" y="2756547"/>
          <a:ext cx="4507800" cy="1925224"/>
        </p:xfrm>
        <a:graphic>
          <a:graphicData uri="http://schemas.openxmlformats.org/drawingml/2006/table">
            <a:tbl>
              <a:tblPr>
                <a:tableStyleId>{BC89EF96-8CEA-46FF-86C4-4CE0E7609802}</a:tableStyleId>
              </a:tblPr>
              <a:tblGrid>
                <a:gridCol w="2253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53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6413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" sz="7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Component</a:t>
                      </a:r>
                      <a:endParaRPr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No. of Classes of each variable</a:t>
                      </a:r>
                      <a:endParaRPr sz="18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Times New Roman"/>
                        </a:rPr>
                        <a:t>Grapheme_root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168</a:t>
                      </a:r>
                      <a:endParaRPr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131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Times New Roman"/>
                        </a:rPr>
                        <a:t>Vowel_diacritic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  <a:sym typeface="Times New Roman"/>
                        </a:rPr>
                        <a:t>Consonant_diacritic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Google Shape;287;p14">
            <a:extLst>
              <a:ext uri="{FF2B5EF4-FFF2-40B4-BE49-F238E27FC236}">
                <a16:creationId xmlns:a16="http://schemas.microsoft.com/office/drawing/2014/main" id="{6978BEBC-7E59-4C87-8EB2-7ED3B3C1658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442333" y="1828800"/>
            <a:ext cx="3426245" cy="313229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F682CDC-3FC7-44D6-886D-4EF7C0531564}"/>
              </a:ext>
            </a:extLst>
          </p:cNvPr>
          <p:cNvSpPr txBox="1"/>
          <p:nvPr/>
        </p:nvSpPr>
        <p:spPr>
          <a:xfrm>
            <a:off x="526908" y="1828800"/>
            <a:ext cx="4507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/>
                <a:ea typeface="Times New Roman"/>
                <a:cs typeface="Times New Roman"/>
                <a:sym typeface="Times New Roman"/>
              </a:rPr>
              <a:t>Each Bengali character consists of 3 components ( 3 output variables )</a:t>
            </a:r>
          </a:p>
        </p:txBody>
      </p:sp>
    </p:spTree>
    <p:extLst>
      <p:ext uri="{BB962C8B-B14F-4D97-AF65-F5344CB8AC3E}">
        <p14:creationId xmlns:p14="http://schemas.microsoft.com/office/powerpoint/2010/main" val="1058563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09327-CA97-4752-BA9E-9EBDB3875A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40" y="730251"/>
            <a:ext cx="8399720" cy="530223"/>
          </a:xfrm>
        </p:spPr>
        <p:txBody>
          <a:bodyPr/>
          <a:lstStyle/>
          <a:p>
            <a:pPr algn="ctr"/>
            <a:r>
              <a:rPr lang="e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Solution Approach </a:t>
            </a:r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BE067AA3-6E60-4912-892E-A1C5CD7DEE3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1741304"/>
              </p:ext>
            </p:extLst>
          </p:nvPr>
        </p:nvGraphicFramePr>
        <p:xfrm>
          <a:off x="484742" y="1806765"/>
          <a:ext cx="8174516" cy="313980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80215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CBEA6-E504-43A4-B064-A0794E79A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9" y="730251"/>
            <a:ext cx="8410353" cy="530223"/>
          </a:xfrm>
        </p:spPr>
        <p:txBody>
          <a:bodyPr/>
          <a:lstStyle/>
          <a:p>
            <a:pPr algn="ctr"/>
            <a:r>
              <a:rPr lang="en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Architecture of Model Used</a:t>
            </a:r>
            <a:endParaRPr lang="en-US" b="1" dirty="0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  <a:effectLst>
                <a:outerShdw blurRad="38100" dist="22860" dir="5400000" algn="tl" rotWithShape="0">
                  <a:srgbClr val="000000">
                    <a:alpha val="3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DB9FB46B-8C30-49EE-9512-3377A7829F0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71168924"/>
              </p:ext>
            </p:extLst>
          </p:nvPr>
        </p:nvGraphicFramePr>
        <p:xfrm>
          <a:off x="458774" y="1390871"/>
          <a:ext cx="6431124" cy="23617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image2.png">
            <a:extLst>
              <a:ext uri="{FF2B5EF4-FFF2-40B4-BE49-F238E27FC236}">
                <a16:creationId xmlns:a16="http://schemas.microsoft.com/office/drawing/2014/main" id="{89D7C263-4DD9-44B5-9D6F-2C7191FCA623}"/>
              </a:ext>
            </a:extLst>
          </p:cNvPr>
          <p:cNvPicPr/>
          <p:nvPr/>
        </p:nvPicPr>
        <p:blipFill>
          <a:blip r:embed="rId7"/>
          <a:srcRect/>
          <a:stretch>
            <a:fillRect/>
          </a:stretch>
        </p:blipFill>
        <p:spPr>
          <a:xfrm>
            <a:off x="1960132" y="3317357"/>
            <a:ext cx="5672470" cy="169655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63454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FDB99-5E2F-403E-9E6A-A3F2B18E0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3297" y="790624"/>
            <a:ext cx="3511098" cy="582133"/>
          </a:xfrm>
        </p:spPr>
        <p:txBody>
          <a:bodyPr>
            <a:normAutofit/>
          </a:bodyPr>
          <a:lstStyle/>
          <a:p>
            <a:r>
              <a:rPr lang="en" sz="2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Why to use CNN ??</a:t>
            </a:r>
            <a:endParaRPr lang="en-US" sz="2800" b="1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58381B-78D5-4EC1-904C-0D261DE57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92122" y="684471"/>
            <a:ext cx="3623214" cy="1701210"/>
          </a:xfrm>
        </p:spPr>
        <p:txBody>
          <a:bodyPr>
            <a:normAutofit lnSpcReduction="10000"/>
          </a:bodyPr>
          <a:lstStyle/>
          <a:p>
            <a:pPr marL="412750" lvl="0" indent="-285750">
              <a:spcBef>
                <a:spcPts val="0"/>
              </a:spcBef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Adaptive image processing</a:t>
            </a:r>
          </a:p>
          <a:p>
            <a:pPr marL="412750" indent="-285750">
              <a:spcBef>
                <a:spcPts val="0"/>
              </a:spcBef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Automatically detects the important features without any human supervision.</a:t>
            </a:r>
          </a:p>
          <a:p>
            <a:pPr marL="412750" indent="-285750">
              <a:spcBef>
                <a:spcPts val="0"/>
              </a:spcBef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Computationally efficient.</a:t>
            </a:r>
          </a:p>
          <a:p>
            <a:pPr marL="412750" indent="-285750">
              <a:spcBef>
                <a:spcPts val="0"/>
              </a:spcBef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Performs parameter sharing</a:t>
            </a:r>
          </a:p>
          <a:p>
            <a:pPr marL="412750" indent="-285750">
              <a:spcBef>
                <a:spcPts val="0"/>
              </a:spcBef>
              <a:buClr>
                <a:schemeClr val="bg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easily run on any device</a:t>
            </a:r>
          </a:p>
          <a:p>
            <a:endParaRPr lang="en-US" dirty="0"/>
          </a:p>
        </p:txBody>
      </p:sp>
      <p:pic>
        <p:nvPicPr>
          <p:cNvPr id="5" name="Google Shape;309;p17">
            <a:extLst>
              <a:ext uri="{FF2B5EF4-FFF2-40B4-BE49-F238E27FC236}">
                <a16:creationId xmlns:a16="http://schemas.microsoft.com/office/drawing/2014/main" id="{0F136E6F-DD46-430E-B223-BED3C9D9DB0A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049923" y="1681103"/>
            <a:ext cx="2903230" cy="30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5964C8-500C-4BD7-8FA2-70F8A1AD6158}"/>
              </a:ext>
            </a:extLst>
          </p:cNvPr>
          <p:cNvSpPr txBox="1"/>
          <p:nvPr/>
        </p:nvSpPr>
        <p:spPr>
          <a:xfrm>
            <a:off x="592122" y="2547028"/>
            <a:ext cx="3623214" cy="18312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0" lvl="0">
              <a:buClr>
                <a:schemeClr val="lt1"/>
              </a:buClr>
              <a:buSzPts val="1600"/>
            </a:pPr>
            <a:r>
              <a:rPr lang="en-US" sz="1600" dirty="0">
                <a:solidFill>
                  <a:schemeClr val="lt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CNN is better than NN because:</a:t>
            </a:r>
          </a:p>
          <a:p>
            <a:pPr marL="127000" lvl="0">
              <a:buClr>
                <a:schemeClr val="lt1"/>
              </a:buClr>
              <a:buSzPts val="1600"/>
            </a:pPr>
            <a:endParaRPr lang="en-US" sz="100" dirty="0">
              <a:solidFill>
                <a:schemeClr val="lt1"/>
              </a:solidFill>
              <a:latin typeface="Times New Roman" panose="02020603050405020304" pitchFamily="18" charset="0"/>
              <a:ea typeface="Nunito"/>
              <a:cs typeface="Times New Roman" panose="02020603050405020304" pitchFamily="18" charset="0"/>
              <a:sym typeface="Nunito"/>
            </a:endParaRPr>
          </a:p>
          <a:p>
            <a:pPr marL="412750" lvl="0" indent="-285750">
              <a:buClr>
                <a:schemeClr val="lt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Uses concept that two pixels that are nearer to each other are more likely to be related than the two pixels that are apart from each other</a:t>
            </a:r>
          </a:p>
          <a:p>
            <a:pPr marL="412750" lvl="0" indent="-285750">
              <a:buClr>
                <a:schemeClr val="lt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No need to link all nodes.</a:t>
            </a:r>
          </a:p>
          <a:p>
            <a:pPr marL="412750" lvl="0" indent="-285750">
              <a:buClr>
                <a:schemeClr val="lt1"/>
              </a:buClr>
              <a:buSzPts val="1600"/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lt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Reduces load as compared to NN.</a:t>
            </a:r>
          </a:p>
        </p:txBody>
      </p:sp>
    </p:spTree>
    <p:extLst>
      <p:ext uri="{BB962C8B-B14F-4D97-AF65-F5344CB8AC3E}">
        <p14:creationId xmlns:p14="http://schemas.microsoft.com/office/powerpoint/2010/main" val="41992236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55F77-CD36-4B49-9F74-B0E73D5AB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139" y="728947"/>
            <a:ext cx="8442251" cy="530223"/>
          </a:xfrm>
        </p:spPr>
        <p:txBody>
          <a:bodyPr/>
          <a:lstStyle/>
          <a:p>
            <a:pPr algn="ctr"/>
            <a:r>
              <a:rPr lang="en" b="1" dirty="0">
                <a:ln w="12700">
                  <a:solidFill>
                    <a:schemeClr val="accent5"/>
                  </a:solidFill>
                  <a:prstDash val="solid"/>
                </a:ln>
                <a:pattFill prst="ltDnDiag">
                  <a:fgClr>
                    <a:schemeClr val="accent5">
                      <a:lumMod val="60000"/>
                      <a:lumOff val="40000"/>
                    </a:schemeClr>
                  </a:fgClr>
                  <a:bgClr>
                    <a:schemeClr val="bg1"/>
                  </a:bgClr>
                </a:pattFill>
                <a:latin typeface="Times New Roman" panose="02020603050405020304" pitchFamily="18" charset="0"/>
                <a:ea typeface="Arial"/>
                <a:cs typeface="Times New Roman" panose="02020603050405020304" pitchFamily="18" charset="0"/>
                <a:sym typeface="Arial"/>
              </a:rPr>
              <a:t>Layers applied to Model</a:t>
            </a:r>
            <a:endParaRPr lang="en-US" b="1" dirty="0">
              <a:ln w="12700">
                <a:solidFill>
                  <a:schemeClr val="accent5"/>
                </a:solidFill>
                <a:prstDash val="solid"/>
              </a:ln>
              <a:pattFill prst="ltDnDiag">
                <a:fgClr>
                  <a:schemeClr val="accent5">
                    <a:lumMod val="60000"/>
                    <a:lumOff val="40000"/>
                  </a:schemeClr>
                </a:fgClr>
                <a:bgClr>
                  <a:schemeClr val="bg1"/>
                </a:bgClr>
              </a:patt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3374D2-5A06-4D11-82D4-6EB638D8E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8355" y="1676518"/>
            <a:ext cx="2287829" cy="396515"/>
          </a:xfrm>
        </p:spPr>
        <p:txBody>
          <a:bodyPr/>
          <a:lstStyle/>
          <a:p>
            <a:endParaRPr lang="en-US" b="1" dirty="0">
              <a:solidFill>
                <a:schemeClr val="lt1"/>
              </a:solidFill>
              <a:latin typeface="Nunito"/>
              <a:ea typeface="Nunito"/>
              <a:cs typeface="Nunito"/>
              <a:sym typeface="Nunito"/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Dropout Layer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A7DE56-47A0-4C9B-8D88-DAE971DA5114}"/>
              </a:ext>
            </a:extLst>
          </p:cNvPr>
          <p:cNvSpPr>
            <a:spLocks noGrp="1"/>
          </p:cNvSpPr>
          <p:nvPr>
            <p:ph type="body" sz="half" idx="18"/>
          </p:nvPr>
        </p:nvSpPr>
        <p:spPr>
          <a:xfrm>
            <a:off x="778355" y="3606674"/>
            <a:ext cx="2437306" cy="1029121"/>
          </a:xfrm>
        </p:spPr>
        <p:txBody>
          <a:bodyPr>
            <a:normAutofit/>
          </a:bodyPr>
          <a:lstStyle/>
          <a:p>
            <a:pPr marL="298450" lvl="0" indent="-171450"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Nodes dropped out with some probability</a:t>
            </a:r>
          </a:p>
          <a:p>
            <a:pPr marL="298450" lvl="0" indent="-171450"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Prevent overfitting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39477A-574D-4A3C-8316-4A5A1CFC04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3423726" y="1710589"/>
            <a:ext cx="2287829" cy="396515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Layer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C510B2F8-B5B8-4A81-9FDB-1F59427775C2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3351301" y="3472024"/>
            <a:ext cx="2437307" cy="952822"/>
          </a:xfrm>
        </p:spPr>
        <p:txBody>
          <a:bodyPr>
            <a:normAutofit fontScale="25000" lnSpcReduction="20000"/>
          </a:bodyPr>
          <a:lstStyle/>
          <a:p>
            <a:pPr marL="298450" indent="-171450">
              <a:lnSpc>
                <a:spcPct val="11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 building block of CNN</a:t>
            </a:r>
          </a:p>
          <a:p>
            <a:pPr marL="298450" indent="-171450">
              <a:lnSpc>
                <a:spcPct val="11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Parameters: Filters or Kernels</a:t>
            </a:r>
          </a:p>
          <a:p>
            <a:pPr marL="298450" indent="-171450">
              <a:lnSpc>
                <a:spcPct val="11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5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Convolution (Dot product) b/w Filter and input (same shape)</a:t>
            </a:r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6900469-705B-46CA-A580-87215BAA94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73727" y="1658678"/>
            <a:ext cx="2288321" cy="432197"/>
          </a:xfrm>
        </p:spPr>
        <p:txBody>
          <a:bodyPr/>
          <a:lstStyle/>
          <a:p>
            <a:pPr algn="ctr"/>
            <a:r>
              <a:rPr lang="en-US" sz="14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 Pooling Layer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B8221E2-3B2F-4187-B332-4DD8527FD695}"/>
              </a:ext>
            </a:extLst>
          </p:cNvPr>
          <p:cNvSpPr>
            <a:spLocks noGrp="1"/>
          </p:cNvSpPr>
          <p:nvPr>
            <p:ph type="body" sz="half" idx="20"/>
          </p:nvPr>
        </p:nvSpPr>
        <p:spPr>
          <a:xfrm>
            <a:off x="5924249" y="3474189"/>
            <a:ext cx="2890142" cy="1669311"/>
          </a:xfrm>
        </p:spPr>
        <p:txBody>
          <a:bodyPr>
            <a:normAutofit/>
          </a:bodyPr>
          <a:lstStyle/>
          <a:p>
            <a:pPr marL="298450" lvl="0" indent="-171450">
              <a:lnSpc>
                <a:spcPct val="9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Reduce dimensions of layer</a:t>
            </a:r>
          </a:p>
          <a:p>
            <a:pPr marL="298450" lvl="0" indent="-171450">
              <a:lnSpc>
                <a:spcPct val="9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Reduces parameters and computation</a:t>
            </a:r>
          </a:p>
          <a:p>
            <a:pPr marL="298450" lvl="0" indent="-171450">
              <a:lnSpc>
                <a:spcPct val="9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Control overfitting</a:t>
            </a:r>
          </a:p>
          <a:p>
            <a:pPr marL="298450" lvl="0" indent="-171450">
              <a:lnSpc>
                <a:spcPct val="90000"/>
              </a:lnSpc>
              <a:spcBef>
                <a:spcPts val="0"/>
              </a:spcBef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Nunito"/>
              </a:rPr>
              <a:t>Compute Maximum element from a cluster of neurons</a:t>
            </a:r>
          </a:p>
        </p:txBody>
      </p:sp>
      <p:pic>
        <p:nvPicPr>
          <p:cNvPr id="14" name="Google Shape;318;p18">
            <a:hlinkClick r:id="rId2"/>
            <a:extLst>
              <a:ext uri="{FF2B5EF4-FFF2-40B4-BE49-F238E27FC236}">
                <a16:creationId xmlns:a16="http://schemas.microsoft.com/office/drawing/2014/main" id="{2A7EA3A1-9E45-424E-9303-87C8F4BB987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l="6894" t="9030" r="5452" b="715"/>
          <a:stretch/>
        </p:blipFill>
        <p:spPr>
          <a:xfrm>
            <a:off x="3474931" y="2249730"/>
            <a:ext cx="2194139" cy="11036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Google Shape;320;p18">
            <a:extLst>
              <a:ext uri="{FF2B5EF4-FFF2-40B4-BE49-F238E27FC236}">
                <a16:creationId xmlns:a16="http://schemas.microsoft.com/office/drawing/2014/main" id="{1D71A0E3-C394-48E8-B42F-5DEB925A3DC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519" y="2173122"/>
            <a:ext cx="2604222" cy="125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319;p18">
            <a:extLst>
              <a:ext uri="{FF2B5EF4-FFF2-40B4-BE49-F238E27FC236}">
                <a16:creationId xmlns:a16="http://schemas.microsoft.com/office/drawing/2014/main" id="{AD3CD399-73A8-4171-B741-B2FE1A01454C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25159" y="2249730"/>
            <a:ext cx="2288322" cy="110363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570673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3E063-0974-4258-920F-4C6DA8EA8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730251"/>
            <a:ext cx="8399721" cy="530223"/>
          </a:xfrm>
        </p:spPr>
        <p:txBody>
          <a:bodyPr/>
          <a:lstStyle/>
          <a:p>
            <a:pPr algn="ctr"/>
            <a:r>
              <a:rPr lang="en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Computed Accuracy &amp; Loss</a:t>
            </a:r>
            <a:endParaRPr lang="en-US" b="1" spc="50" dirty="0">
              <a:ln w="0"/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3" name="Google Shape;328;p19">
            <a:extLst>
              <a:ext uri="{FF2B5EF4-FFF2-40B4-BE49-F238E27FC236}">
                <a16:creationId xmlns:a16="http://schemas.microsoft.com/office/drawing/2014/main" id="{C173F751-C977-47E5-BDBB-D9877332AC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0065828"/>
              </p:ext>
            </p:extLst>
          </p:nvPr>
        </p:nvGraphicFramePr>
        <p:xfrm>
          <a:off x="719617" y="1977435"/>
          <a:ext cx="7683500" cy="118863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920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ACCURACY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Grapheme_root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Vowel_diacritic</a:t>
                      </a:r>
                      <a:endParaRPr sz="14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Consonant_diacritic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Data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87.49 %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96.80 %</a:t>
                      </a:r>
                      <a:endParaRPr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97.18 %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Validation Data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87.68%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96.37 %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96.87%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4" name="Google Shape;329;p19">
            <a:extLst>
              <a:ext uri="{FF2B5EF4-FFF2-40B4-BE49-F238E27FC236}">
                <a16:creationId xmlns:a16="http://schemas.microsoft.com/office/drawing/2014/main" id="{79E3CE79-F111-4DA4-8838-FF38DEF122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49549352"/>
              </p:ext>
            </p:extLst>
          </p:nvPr>
        </p:nvGraphicFramePr>
        <p:xfrm>
          <a:off x="730250" y="3440270"/>
          <a:ext cx="7683500" cy="1188630"/>
        </p:xfrm>
        <a:graphic>
          <a:graphicData uri="http://schemas.openxmlformats.org/drawingml/2006/table">
            <a:tbl>
              <a:tblPr>
                <a:tableStyleId>{BDBED569-4797-4DF1-A0F4-6AAB3CD982D8}</a:tableStyleId>
              </a:tblPr>
              <a:tblGrid>
                <a:gridCol w="19208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208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LOSS</a:t>
                      </a:r>
                      <a:endParaRPr sz="1400" b="1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Grapheme_root</a:t>
                      </a:r>
                      <a:endParaRPr sz="14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Vowel_diacritic</a:t>
                      </a:r>
                      <a:endParaRPr sz="1400" b="1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Consonant_diacritic</a:t>
                      </a:r>
                      <a:endParaRPr sz="1400" b="1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Training Data</a:t>
                      </a:r>
                      <a:endParaRPr sz="1400" b="1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0.8861</a:t>
                      </a:r>
                      <a:endParaRPr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0.1052</a:t>
                      </a:r>
                      <a:endParaRPr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0.0872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Validation Data</a:t>
                      </a:r>
                      <a:endParaRPr sz="14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0.4447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0.1113</a:t>
                      </a:r>
                      <a:endParaRPr sz="140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4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0.1056</a:t>
                      </a:r>
                      <a:endParaRPr sz="14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1047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94F85-63DE-4F03-9D08-F2EA1B4D1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874" y="691223"/>
            <a:ext cx="8442251" cy="530223"/>
          </a:xfrm>
        </p:spPr>
        <p:txBody>
          <a:bodyPr/>
          <a:lstStyle/>
          <a:p>
            <a:pPr algn="ctr"/>
            <a:r>
              <a:rPr lang="en-US" b="1" spc="50" dirty="0">
                <a:ln w="0"/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SWOT Analysis</a:t>
            </a:r>
          </a:p>
        </p:txBody>
      </p:sp>
      <p:graphicFrame>
        <p:nvGraphicFramePr>
          <p:cNvPr id="3" name="Content Placeholder 7">
            <a:extLst>
              <a:ext uri="{FF2B5EF4-FFF2-40B4-BE49-F238E27FC236}">
                <a16:creationId xmlns:a16="http://schemas.microsoft.com/office/drawing/2014/main" id="{974F499F-B163-4DE1-9778-2AB9216C1CA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9454052"/>
              </p:ext>
            </p:extLst>
          </p:nvPr>
        </p:nvGraphicFramePr>
        <p:xfrm>
          <a:off x="329609" y="1807535"/>
          <a:ext cx="8718698" cy="30834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F645128A-2CFC-4CF1-994B-DDE36AA8B25B}"/>
              </a:ext>
            </a:extLst>
          </p:cNvPr>
          <p:cNvSpPr txBox="1"/>
          <p:nvPr/>
        </p:nvSpPr>
        <p:spPr>
          <a:xfrm>
            <a:off x="510364" y="3573839"/>
            <a:ext cx="292395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ClrTx/>
              <a:buSzPts val="1600"/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Bengali - 5th most spoken language in world</a:t>
            </a:r>
            <a:endParaRPr 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Demands good OCR algorithms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sz="1400" dirty="0">
                <a:latin typeface="Times New Roman" panose="02020603050405020304" pitchFamily="18" charset="0"/>
                <a:ea typeface="Nunito"/>
                <a:cs typeface="Times New Roman" panose="02020603050405020304" pitchFamily="18" charset="0"/>
                <a:sym typeface="Nunito"/>
              </a:rPr>
              <a:t>Business and Educational opportunities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15224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118</TotalTime>
  <Words>412</Words>
  <Application>Microsoft Office PowerPoint</Application>
  <PresentationFormat>On-screen Show (16:9)</PresentationFormat>
  <Paragraphs>95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Nunito</vt:lpstr>
      <vt:lpstr>Century Gothic</vt:lpstr>
      <vt:lpstr>Wingdings 3</vt:lpstr>
      <vt:lpstr>Times New Roman</vt:lpstr>
      <vt:lpstr>Arial</vt:lpstr>
      <vt:lpstr>Ion Boardroom</vt:lpstr>
      <vt:lpstr>Bengali.AI Handwritten Grapheme Classification</vt:lpstr>
      <vt:lpstr>Insight into Training Data</vt:lpstr>
      <vt:lpstr>Solution Approach </vt:lpstr>
      <vt:lpstr>Architecture of Model Used</vt:lpstr>
      <vt:lpstr>Why to use CNN ??</vt:lpstr>
      <vt:lpstr>Layers applied to Model</vt:lpstr>
      <vt:lpstr>Computed Accuracy &amp; Loss</vt:lpstr>
      <vt:lpstr>SWOT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Bengali.AI Handwritten Grapheme Classification</dc:title>
  <dc:creator>Kimmi Kimmi</dc:creator>
  <cp:lastModifiedBy>Kimmi Kimmi</cp:lastModifiedBy>
  <cp:revision>14</cp:revision>
  <dcterms:modified xsi:type="dcterms:W3CDTF">2020-05-15T15:55:35Z</dcterms:modified>
</cp:coreProperties>
</file>